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4"/>
  </p:sldMasterIdLst>
  <p:notesMasterIdLst>
    <p:notesMasterId r:id="rId26"/>
  </p:notesMasterIdLst>
  <p:handoutMasterIdLst>
    <p:handoutMasterId r:id="rId27"/>
  </p:handoutMasterIdLst>
  <p:sldIdLst>
    <p:sldId id="257" r:id="rId5"/>
    <p:sldId id="258" r:id="rId6"/>
    <p:sldId id="260" r:id="rId7"/>
    <p:sldId id="271" r:id="rId8"/>
    <p:sldId id="272" r:id="rId9"/>
    <p:sldId id="281" r:id="rId10"/>
    <p:sldId id="275" r:id="rId11"/>
    <p:sldId id="274" r:id="rId12"/>
    <p:sldId id="282" r:id="rId13"/>
    <p:sldId id="277" r:id="rId14"/>
    <p:sldId id="283" r:id="rId15"/>
    <p:sldId id="269" r:id="rId16"/>
    <p:sldId id="273" r:id="rId17"/>
    <p:sldId id="259" r:id="rId18"/>
    <p:sldId id="261" r:id="rId19"/>
    <p:sldId id="264" r:id="rId20"/>
    <p:sldId id="265" r:id="rId21"/>
    <p:sldId id="263" r:id="rId22"/>
    <p:sldId id="266" r:id="rId23"/>
    <p:sldId id="267" r:id="rId24"/>
    <p:sldId id="280" r:id="rId25"/>
  </p:sldIdLst>
  <p:sldSz cx="12188825" cy="6858000"/>
  <p:notesSz cx="6858000" cy="9144000"/>
  <p:defaultTextStyle>
    <a:defPPr>
      <a:defRPr lang="en-US"/>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5" pos="383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94404"/>
    <a:srgbClr val="5F6F0F"/>
    <a:srgbClr val="718412"/>
    <a:srgbClr val="65741A"/>
    <a:srgbClr val="70811D"/>
    <a:srgbClr val="7B8D1F"/>
    <a:srgbClr val="839721"/>
    <a:srgbClr val="95AB25"/>
    <a:srgbClr val="BC5500"/>
    <a:srgbClr val="C459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6" autoAdjust="0"/>
    <p:restoredTop sz="94660"/>
  </p:normalViewPr>
  <p:slideViewPr>
    <p:cSldViewPr>
      <p:cViewPr varScale="1">
        <p:scale>
          <a:sx n="61" d="100"/>
          <a:sy n="61" d="100"/>
        </p:scale>
        <p:origin x="801" y="27"/>
      </p:cViewPr>
      <p:guideLst>
        <p:guide orient="horz" pos="2160"/>
        <p:guide pos="3839"/>
      </p:guideLst>
    </p:cSldViewPr>
  </p:slideViewPr>
  <p:notesTextViewPr>
    <p:cViewPr>
      <p:scale>
        <a:sx n="1" d="1"/>
        <a:sy n="1" d="1"/>
      </p:scale>
      <p:origin x="0" y="0"/>
    </p:cViewPr>
  </p:notesTextViewPr>
  <p:notesViewPr>
    <p:cSldViewPr showGuides="1">
      <p:cViewPr varScale="1">
        <p:scale>
          <a:sx n="63" d="100"/>
          <a:sy n="63" d="100"/>
        </p:scale>
        <p:origin x="2838"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notesMaster" Target="notesMasters/notesMaster1.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handoutMaster" Target="handoutMasters/handoutMaster1.xml"/><Relationship Id="rId30"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FE5B4EDC-59C0-49C7-8ADA-5A781B329E02}" type="datetimeFigureOut">
              <a:rPr lang="en-US"/>
              <a:t>5/1/2023</a:t>
            </a:fld>
            <a:endParaRPr/>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79429053-DC2A-4342-ADD4-2FD729D91E2C}" type="slidenum">
              <a:rPr/>
              <a:t>‹#›</a:t>
            </a:fld>
            <a:endParaRPr/>
          </a:p>
        </p:txBody>
      </p:sp>
    </p:spTree>
    <p:extLst>
      <p:ext uri="{BB962C8B-B14F-4D97-AF65-F5344CB8AC3E}">
        <p14:creationId xmlns:p14="http://schemas.microsoft.com/office/powerpoint/2010/main" val="423204575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F2D8D46A-B586-417D-BFBD-8C8FE0AAF762}" type="datetimeFigureOut">
              <a:rPr lang="en-US"/>
              <a:t>5/1/2023</a:t>
            </a:fld>
            <a:endParaRPr/>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t>Click to edit Master text styles</a:t>
            </a:r>
          </a:p>
          <a:p>
            <a:pPr lvl="1"/>
            <a:r>
              <a:t>Second level</a:t>
            </a:r>
          </a:p>
          <a:p>
            <a:pPr lvl="2"/>
            <a:r>
              <a:t>Third level</a:t>
            </a:r>
          </a:p>
          <a:p>
            <a:pPr lvl="3"/>
            <a:r>
              <a:t>Fourth level</a:t>
            </a:r>
          </a:p>
          <a:p>
            <a:pPr lvl="4"/>
            <a:r>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3EBA5BD7-F043-4D1B-AA17-CD412FC534DE}" type="slidenum">
              <a:rPr/>
              <a:t>‹#›</a:t>
            </a:fld>
            <a:endParaRPr/>
          </a:p>
        </p:txBody>
      </p:sp>
    </p:spTree>
    <p:extLst>
      <p:ext uri="{BB962C8B-B14F-4D97-AF65-F5344CB8AC3E}">
        <p14:creationId xmlns:p14="http://schemas.microsoft.com/office/powerpoint/2010/main" val="276705785"/>
      </p:ext>
    </p:extLst>
  </p:cSld>
  <p:clrMap bg1="lt1" tx1="dk1" bg2="lt2" tx2="dk2" accent1="accent1" accent2="accent2" accent3="accent3" accent4="accent4" accent5="accent5" accent6="accent6" hlink="hlink" folHlink="folHlink"/>
  <p:notesStyle>
    <a:lvl1pPr marL="0" algn="l" defTabSz="1218987" rtl="0" eaLnBrk="1" latinLnBrk="0" hangingPunct="1">
      <a:defRPr sz="1600" kern="1200">
        <a:solidFill>
          <a:schemeClr val="tx1"/>
        </a:solidFill>
        <a:latin typeface="+mn-lt"/>
        <a:ea typeface="+mn-ea"/>
        <a:cs typeface="+mn-cs"/>
      </a:defRPr>
    </a:lvl1pPr>
    <a:lvl2pPr marL="609493" algn="l" defTabSz="1218987" rtl="0" eaLnBrk="1" latinLnBrk="0" hangingPunct="1">
      <a:defRPr sz="1600" kern="1200">
        <a:solidFill>
          <a:schemeClr val="tx1"/>
        </a:solidFill>
        <a:latin typeface="+mn-lt"/>
        <a:ea typeface="+mn-ea"/>
        <a:cs typeface="+mn-cs"/>
      </a:defRPr>
    </a:lvl2pPr>
    <a:lvl3pPr marL="1218987" algn="l" defTabSz="1218987" rtl="0" eaLnBrk="1" latinLnBrk="0" hangingPunct="1">
      <a:defRPr sz="1600" kern="1200">
        <a:solidFill>
          <a:schemeClr val="tx1"/>
        </a:solidFill>
        <a:latin typeface="+mn-lt"/>
        <a:ea typeface="+mn-ea"/>
        <a:cs typeface="+mn-cs"/>
      </a:defRPr>
    </a:lvl3pPr>
    <a:lvl4pPr marL="1828480" algn="l" defTabSz="1218987" rtl="0" eaLnBrk="1" latinLnBrk="0" hangingPunct="1">
      <a:defRPr sz="1600" kern="1200">
        <a:solidFill>
          <a:schemeClr val="tx1"/>
        </a:solidFill>
        <a:latin typeface="+mn-lt"/>
        <a:ea typeface="+mn-ea"/>
        <a:cs typeface="+mn-cs"/>
      </a:defRPr>
    </a:lvl4pPr>
    <a:lvl5pPr marL="2437973" algn="l" defTabSz="1218987" rtl="0" eaLnBrk="1" latinLnBrk="0" hangingPunct="1">
      <a:defRPr sz="1600" kern="1200">
        <a:solidFill>
          <a:schemeClr val="tx1"/>
        </a:solidFill>
        <a:latin typeface="+mn-lt"/>
        <a:ea typeface="+mn-ea"/>
        <a:cs typeface="+mn-cs"/>
      </a:defRPr>
    </a:lvl5pPr>
    <a:lvl6pPr marL="3047467" algn="l" defTabSz="1218987" rtl="0" eaLnBrk="1" latinLnBrk="0" hangingPunct="1">
      <a:defRPr sz="1600" kern="1200">
        <a:solidFill>
          <a:schemeClr val="tx1"/>
        </a:solidFill>
        <a:latin typeface="+mn-lt"/>
        <a:ea typeface="+mn-ea"/>
        <a:cs typeface="+mn-cs"/>
      </a:defRPr>
    </a:lvl6pPr>
    <a:lvl7pPr marL="3656960" algn="l" defTabSz="1218987" rtl="0" eaLnBrk="1" latinLnBrk="0" hangingPunct="1">
      <a:defRPr sz="1600" kern="1200">
        <a:solidFill>
          <a:schemeClr val="tx1"/>
        </a:solidFill>
        <a:latin typeface="+mn-lt"/>
        <a:ea typeface="+mn-ea"/>
        <a:cs typeface="+mn-cs"/>
      </a:defRPr>
    </a:lvl7pPr>
    <a:lvl8pPr marL="4266453" algn="l" defTabSz="1218987" rtl="0" eaLnBrk="1" latinLnBrk="0" hangingPunct="1">
      <a:defRPr sz="1600" kern="1200">
        <a:solidFill>
          <a:schemeClr val="tx1"/>
        </a:solidFill>
        <a:latin typeface="+mn-lt"/>
        <a:ea typeface="+mn-ea"/>
        <a:cs typeface="+mn-cs"/>
      </a:defRPr>
    </a:lvl8pPr>
    <a:lvl9pPr marL="4875947" algn="l" defTabSz="1218987" rtl="0" eaLnBrk="1" latinLnBrk="0" hangingPunct="1">
      <a:defRPr sz="16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grpSp>
        <p:nvGrpSpPr>
          <p:cNvPr id="21" name="diagonals"/>
          <p:cNvGrpSpPr/>
          <p:nvPr/>
        </p:nvGrpSpPr>
        <p:grpSpPr>
          <a:xfrm>
            <a:off x="7516443" y="4145281"/>
            <a:ext cx="4686117" cy="2731407"/>
            <a:chOff x="5638800" y="3108960"/>
            <a:chExt cx="3515503" cy="2048555"/>
          </a:xfrm>
        </p:grpSpPr>
        <p:cxnSp>
          <p:nvCxnSpPr>
            <p:cNvPr id="14" name="Straight Connector 13"/>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7" name="Straight Connector 16"/>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9" name="Straight Connector 18"/>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grpSp>
        <p:nvGrpSpPr>
          <p:cNvPr id="12" name="bottom lines"/>
          <p:cNvGrpSpPr/>
          <p:nvPr/>
        </p:nvGrpSpPr>
        <p:grpSpPr>
          <a:xfrm>
            <a:off x="-8916" y="6057149"/>
            <a:ext cx="5498726" cy="820207"/>
            <a:chOff x="-6689" y="4553748"/>
            <a:chExt cx="4125119" cy="615155"/>
          </a:xfrm>
        </p:grpSpPr>
        <p:sp>
          <p:nvSpPr>
            <p:cNvPr id="9" name="Freeform 8"/>
            <p:cNvSpPr/>
            <p:nvPr/>
          </p:nvSpPr>
          <p:spPr>
            <a:xfrm rot="16200000">
              <a:off x="1754302" y="2802395"/>
              <a:ext cx="612775" cy="411548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4115481 h 4115481"/>
                <a:gd name="connsiteX1" fmla="*/ 612775 w 612775"/>
                <a:gd name="connsiteY1" fmla="*/ 3180443 h 4115481"/>
                <a:gd name="connsiteX2" fmla="*/ 612775 w 612775"/>
                <a:gd name="connsiteY2" fmla="*/ 0 h 4115481"/>
              </a:gdLst>
              <a:ahLst/>
              <a:cxnLst>
                <a:cxn ang="0">
                  <a:pos x="connsiteX0" y="connsiteY0"/>
                </a:cxn>
                <a:cxn ang="0">
                  <a:pos x="connsiteX1" y="connsiteY1"/>
                </a:cxn>
                <a:cxn ang="0">
                  <a:pos x="connsiteX2" y="connsiteY2"/>
                </a:cxn>
              </a:cxnLst>
              <a:rect l="l" t="t" r="r" b="b"/>
              <a:pathLst>
                <a:path w="612775" h="4115481">
                  <a:moveTo>
                    <a:pt x="0" y="4115481"/>
                  </a:moveTo>
                  <a:lnTo>
                    <a:pt x="612775" y="3180443"/>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0" name="Freeform 9"/>
            <p:cNvSpPr/>
            <p:nvPr/>
          </p:nvSpPr>
          <p:spPr>
            <a:xfrm rot="16200000">
              <a:off x="1604659" y="3152814"/>
              <a:ext cx="410751" cy="3621427"/>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 name="connsiteX0" fmla="*/ 0 w 410751"/>
                <a:gd name="connsiteY0" fmla="*/ 3614170 h 3614170"/>
                <a:gd name="connsiteX1" fmla="*/ 410751 w 410751"/>
                <a:gd name="connsiteY1" fmla="*/ 2990994 h 3614170"/>
                <a:gd name="connsiteX2" fmla="*/ 405947 w 410751"/>
                <a:gd name="connsiteY2" fmla="*/ 0 h 3614170"/>
                <a:gd name="connsiteX0" fmla="*/ 0 w 410751"/>
                <a:gd name="connsiteY0" fmla="*/ 3621427 h 3621427"/>
                <a:gd name="connsiteX1" fmla="*/ 410751 w 410751"/>
                <a:gd name="connsiteY1" fmla="*/ 2998251 h 3621427"/>
                <a:gd name="connsiteX2" fmla="*/ 405947 w 410751"/>
                <a:gd name="connsiteY2" fmla="*/ 0 h 3621427"/>
              </a:gdLst>
              <a:ahLst/>
              <a:cxnLst>
                <a:cxn ang="0">
                  <a:pos x="connsiteX0" y="connsiteY0"/>
                </a:cxn>
                <a:cxn ang="0">
                  <a:pos x="connsiteX1" y="connsiteY1"/>
                </a:cxn>
                <a:cxn ang="0">
                  <a:pos x="connsiteX2" y="connsiteY2"/>
                </a:cxn>
              </a:cxnLst>
              <a:rect l="l" t="t" r="r" b="b"/>
              <a:pathLst>
                <a:path w="410751" h="3621427">
                  <a:moveTo>
                    <a:pt x="0" y="3621427"/>
                  </a:moveTo>
                  <a:lnTo>
                    <a:pt x="410751" y="2998251"/>
                  </a:lnTo>
                  <a:cubicBezTo>
                    <a:pt x="410359" y="2065358"/>
                    <a:pt x="406339" y="932893"/>
                    <a:pt x="405947" y="0"/>
                  </a:cubicBez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sp>
          <p:nvSpPr>
            <p:cNvPr id="11" name="Freeform 10"/>
            <p:cNvSpPr/>
            <p:nvPr/>
          </p:nvSpPr>
          <p:spPr>
            <a:xfrm rot="16200000">
              <a:off x="1462308" y="3453376"/>
              <a:ext cx="241768" cy="31797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 name="connsiteX0" fmla="*/ 0 w 241768"/>
                <a:gd name="connsiteY0" fmla="*/ 3179761 h 3179761"/>
                <a:gd name="connsiteX1" fmla="*/ 238919 w 241768"/>
                <a:gd name="connsiteY1" fmla="*/ 2819370 h 3179761"/>
                <a:gd name="connsiteX2" fmla="*/ 241754 w 241768"/>
                <a:gd name="connsiteY2" fmla="*/ 0 h 3179761"/>
              </a:gdLst>
              <a:ahLst/>
              <a:cxnLst>
                <a:cxn ang="0">
                  <a:pos x="connsiteX0" y="connsiteY0"/>
                </a:cxn>
                <a:cxn ang="0">
                  <a:pos x="connsiteX1" y="connsiteY1"/>
                </a:cxn>
                <a:cxn ang="0">
                  <a:pos x="connsiteX2" y="connsiteY2"/>
                </a:cxn>
              </a:cxnLst>
              <a:rect l="l" t="t" r="r" b="b"/>
              <a:pathLst>
                <a:path w="241768" h="3179761">
                  <a:moveTo>
                    <a:pt x="0" y="3179761"/>
                  </a:moveTo>
                  <a:lnTo>
                    <a:pt x="238919" y="2819370"/>
                  </a:lnTo>
                  <a:cubicBezTo>
                    <a:pt x="238654" y="1947313"/>
                    <a:pt x="242019" y="872057"/>
                    <a:pt x="241754"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a:p>
          </p:txBody>
        </p:sp>
      </p:grpSp>
      <p:sp>
        <p:nvSpPr>
          <p:cNvPr id="2" name="Title 1"/>
          <p:cNvSpPr>
            <a:spLocks noGrp="1"/>
          </p:cNvSpPr>
          <p:nvPr>
            <p:ph type="ctrTitle"/>
          </p:nvPr>
        </p:nvSpPr>
        <p:spPr>
          <a:xfrm>
            <a:off x="1625176" y="584200"/>
            <a:ext cx="8735325" cy="2000251"/>
          </a:xfrm>
        </p:spPr>
        <p:txBody>
          <a:bodyPr>
            <a:normAutofit/>
          </a:bodyPr>
          <a:lstStyle>
            <a:lvl1pPr>
              <a:defRPr sz="5400"/>
            </a:lvl1pPr>
          </a:lstStyle>
          <a:p>
            <a:r>
              <a:rPr lang="en-US"/>
              <a:t>Click to edit Master title style</a:t>
            </a:r>
            <a:endParaRPr/>
          </a:p>
        </p:txBody>
      </p:sp>
      <p:sp>
        <p:nvSpPr>
          <p:cNvPr id="3" name="Subtitle 2"/>
          <p:cNvSpPr>
            <a:spLocks noGrp="1"/>
          </p:cNvSpPr>
          <p:nvPr>
            <p:ph type="subTitle" idx="1"/>
          </p:nvPr>
        </p:nvSpPr>
        <p:spPr>
          <a:xfrm>
            <a:off x="1625176" y="2616200"/>
            <a:ext cx="8735325" cy="1752600"/>
          </a:xfrm>
        </p:spPr>
        <p:txBody>
          <a:bodyPr>
            <a:normAutofit/>
          </a:bodyPr>
          <a:lstStyle>
            <a:lvl1pPr marL="0" indent="0" algn="l">
              <a:spcBef>
                <a:spcPts val="0"/>
              </a:spcBef>
              <a:buNone/>
              <a:defRPr sz="2800" cap="all" spc="200" baseline="0">
                <a:solidFill>
                  <a:schemeClr val="accent1"/>
                </a:solidFill>
              </a:defRPr>
            </a:lvl1pPr>
            <a:lvl2pPr marL="609493" indent="0" algn="ctr">
              <a:buNone/>
              <a:defRPr>
                <a:solidFill>
                  <a:schemeClr val="tx1">
                    <a:tint val="75000"/>
                  </a:schemeClr>
                </a:solidFill>
              </a:defRPr>
            </a:lvl2pPr>
            <a:lvl3pPr marL="1218987" indent="0" algn="ctr">
              <a:buNone/>
              <a:defRPr>
                <a:solidFill>
                  <a:schemeClr val="tx1">
                    <a:tint val="75000"/>
                  </a:schemeClr>
                </a:solidFill>
              </a:defRPr>
            </a:lvl3pPr>
            <a:lvl4pPr marL="1828480" indent="0" algn="ctr">
              <a:buNone/>
              <a:defRPr>
                <a:solidFill>
                  <a:schemeClr val="tx1">
                    <a:tint val="75000"/>
                  </a:schemeClr>
                </a:solidFill>
              </a:defRPr>
            </a:lvl4pPr>
            <a:lvl5pPr marL="2437973" indent="0" algn="ctr">
              <a:buNone/>
              <a:defRPr>
                <a:solidFill>
                  <a:schemeClr val="tx1">
                    <a:tint val="75000"/>
                  </a:schemeClr>
                </a:solidFill>
              </a:defRPr>
            </a:lvl5pPr>
            <a:lvl6pPr marL="3047467" indent="0" algn="ctr">
              <a:buNone/>
              <a:defRPr>
                <a:solidFill>
                  <a:schemeClr val="tx1">
                    <a:tint val="75000"/>
                  </a:schemeClr>
                </a:solidFill>
              </a:defRPr>
            </a:lvl6pPr>
            <a:lvl7pPr marL="3656960" indent="0" algn="ctr">
              <a:buNone/>
              <a:defRPr>
                <a:solidFill>
                  <a:schemeClr val="tx1">
                    <a:tint val="75000"/>
                  </a:schemeClr>
                </a:solidFill>
              </a:defRPr>
            </a:lvl7pPr>
            <a:lvl8pPr marL="4266453" indent="0" algn="ctr">
              <a:buNone/>
              <a:defRPr>
                <a:solidFill>
                  <a:schemeClr val="tx1">
                    <a:tint val="75000"/>
                  </a:schemeClr>
                </a:solidFill>
              </a:defRPr>
            </a:lvl8pPr>
            <a:lvl9pPr marL="4875947" indent="0" algn="ctr">
              <a:buNone/>
              <a:defRPr>
                <a:solidFill>
                  <a:schemeClr val="tx1">
                    <a:tint val="75000"/>
                  </a:schemeClr>
                </a:solidFill>
              </a:defRPr>
            </a:lvl9pPr>
          </a:lstStyle>
          <a:p>
            <a:r>
              <a:rPr lang="en-US"/>
              <a:t>Click to edit Master subtitle style</a:t>
            </a:r>
            <a:endParaRPr/>
          </a:p>
        </p:txBody>
      </p:sp>
      <p:sp>
        <p:nvSpPr>
          <p:cNvPr id="22" name="Date Placeholder 21"/>
          <p:cNvSpPr>
            <a:spLocks noGrp="1"/>
          </p:cNvSpPr>
          <p:nvPr>
            <p:ph type="dt" sz="half" idx="10"/>
          </p:nvPr>
        </p:nvSpPr>
        <p:spPr/>
        <p:txBody>
          <a:bodyPr/>
          <a:lstStyle/>
          <a:p>
            <a:fld id="{9BF65B27-DB14-4736-A939-1D435D58B081}" type="datetime1">
              <a:rPr lang="en-US" smtClean="0"/>
              <a:t>5/1/2023</a:t>
            </a:fld>
            <a:endParaRPr/>
          </a:p>
        </p:txBody>
      </p:sp>
      <p:sp>
        <p:nvSpPr>
          <p:cNvPr id="23" name="Footer Placeholder 22"/>
          <p:cNvSpPr>
            <a:spLocks noGrp="1"/>
          </p:cNvSpPr>
          <p:nvPr>
            <p:ph type="ftr" sz="quarter" idx="11"/>
          </p:nvPr>
        </p:nvSpPr>
        <p:spPr/>
        <p:txBody>
          <a:bodyPr/>
          <a:lstStyle/>
          <a:p>
            <a:endParaRPr/>
          </a:p>
        </p:txBody>
      </p:sp>
      <p:sp>
        <p:nvSpPr>
          <p:cNvPr id="24" name="Slide Number Placeholder 2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8474885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lvl5pPr>
              <a:defRPr/>
            </a:lvl5pPr>
            <a:lvl6pPr>
              <a:defRPr/>
            </a:lvl6pPr>
            <a:lvl7pPr>
              <a:defRPr/>
            </a:lvl7pPr>
            <a:lvl8pPr>
              <a:defRPr baseline="0"/>
            </a:lvl8pPr>
            <a:lvl9pPr>
              <a:defRPr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ABA9D495-CC67-4298-90B4-79715E85649D}" type="datetime1">
              <a:rPr lang="en-US" smtClean="0"/>
              <a:t>5/1/2023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996675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584200"/>
            <a:ext cx="2742486" cy="5588000"/>
          </a:xfrm>
        </p:spPr>
        <p:txBody>
          <a:bodyPr vert="eaVert"/>
          <a:lstStyle/>
          <a:p>
            <a:r>
              <a:rPr lang="en-US"/>
              <a:t>Click to edit Master title style</a:t>
            </a:r>
            <a:endParaRPr/>
          </a:p>
        </p:txBody>
      </p:sp>
      <p:sp>
        <p:nvSpPr>
          <p:cNvPr id="3" name="Vertical Text Placeholder 2"/>
          <p:cNvSpPr>
            <a:spLocks noGrp="1"/>
          </p:cNvSpPr>
          <p:nvPr>
            <p:ph type="body" orient="vert" idx="1"/>
          </p:nvPr>
        </p:nvSpPr>
        <p:spPr>
          <a:xfrm>
            <a:off x="1218882" y="584200"/>
            <a:ext cx="7414869" cy="5588000"/>
          </a:xfrm>
        </p:spPr>
        <p:txBody>
          <a:bodyPr vert="eaVert"/>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E0FB8761-DF38-476A-AFE6-7376B4034554}" type="datetime1">
              <a:rPr lang="en-US" smtClean="0"/>
              <a:t>5/1/2023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8864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idx="1"/>
          </p:nvPr>
        </p:nvSpPr>
        <p:spPr/>
        <p:txBody>
          <a:bodyPr/>
          <a:lstStyle>
            <a:lvl5pPr>
              <a:defRPr/>
            </a:lvl5pPr>
            <a:lvl6pPr>
              <a:defRPr/>
            </a:lvl6pPr>
            <a:lvl7pPr>
              <a:defRPr/>
            </a:lvl7pPr>
            <a:lvl8pPr>
              <a:defRPr/>
            </a:lvl8pPr>
            <a:lvl9pPr>
              <a:defRPr/>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10"/>
          </p:nvPr>
        </p:nvSpPr>
        <p:spPr/>
        <p:txBody>
          <a:bodyPr/>
          <a:lstStyle/>
          <a:p>
            <a:fld id="{7D3D4518-8F14-4A61-95BA-2FA6C87B1777}" type="datetime1">
              <a:rPr lang="en-US" smtClean="0"/>
              <a:t>5/1/2023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40676901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11" name="diagonals"/>
          <p:cNvGrpSpPr/>
          <p:nvPr/>
        </p:nvGrpSpPr>
        <p:grpSpPr>
          <a:xfrm>
            <a:off x="7516443" y="4145281"/>
            <a:ext cx="4686117" cy="2731407"/>
            <a:chOff x="5638800" y="3108960"/>
            <a:chExt cx="3515503" cy="2048555"/>
          </a:xfrm>
        </p:grpSpPr>
        <p:cxnSp>
          <p:nvCxnSpPr>
            <p:cNvPr id="12" name="Straight Connector 11"/>
            <p:cNvCxnSpPr/>
            <p:nvPr/>
          </p:nvCxnSpPr>
          <p:spPr>
            <a:xfrm flipV="1">
              <a:off x="5638800" y="3108960"/>
              <a:ext cx="3515503" cy="2037116"/>
            </a:xfrm>
            <a:prstGeom prst="line">
              <a:avLst/>
            </a:pr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3" name="Straight Connector 12"/>
            <p:cNvCxnSpPr/>
            <p:nvPr/>
          </p:nvCxnSpPr>
          <p:spPr>
            <a:xfrm flipV="1">
              <a:off x="6004643" y="3333750"/>
              <a:ext cx="3149660" cy="1823765"/>
            </a:xfrm>
            <a:prstGeom prst="line">
              <a:avLst/>
            </a:pr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cxnSp>
          <p:nvCxnSpPr>
            <p:cNvPr id="14" name="Straight Connector 13"/>
            <p:cNvCxnSpPr/>
            <p:nvPr/>
          </p:nvCxnSpPr>
          <p:spPr>
            <a:xfrm flipV="1">
              <a:off x="6388342" y="3549891"/>
              <a:ext cx="2765961" cy="1600149"/>
            </a:xfrm>
            <a:prstGeom prst="line">
              <a:avLst/>
            </a:pr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cxnSp>
      </p:grpSp>
      <p:sp>
        <p:nvSpPr>
          <p:cNvPr id="2" name="Title 1"/>
          <p:cNvSpPr>
            <a:spLocks noGrp="1"/>
          </p:cNvSpPr>
          <p:nvPr>
            <p:ph type="title"/>
          </p:nvPr>
        </p:nvSpPr>
        <p:spPr>
          <a:xfrm>
            <a:off x="1625177" y="2209801"/>
            <a:ext cx="8938472" cy="2764335"/>
          </a:xfrm>
        </p:spPr>
        <p:txBody>
          <a:bodyPr anchor="b">
            <a:normAutofit/>
          </a:bodyPr>
          <a:lstStyle>
            <a:lvl1pPr algn="l">
              <a:defRPr sz="5400" b="0" cap="none" baseline="0"/>
            </a:lvl1pPr>
          </a:lstStyle>
          <a:p>
            <a:r>
              <a:rPr lang="en-US"/>
              <a:t>Click to edit Master title style</a:t>
            </a:r>
            <a:endParaRPr/>
          </a:p>
        </p:txBody>
      </p:sp>
      <p:sp>
        <p:nvSpPr>
          <p:cNvPr id="3" name="Text Placeholder 2"/>
          <p:cNvSpPr>
            <a:spLocks noGrp="1"/>
          </p:cNvSpPr>
          <p:nvPr>
            <p:ph type="body" idx="1"/>
          </p:nvPr>
        </p:nvSpPr>
        <p:spPr>
          <a:xfrm>
            <a:off x="1625176" y="4951266"/>
            <a:ext cx="7069519" cy="1220933"/>
          </a:xfrm>
        </p:spPr>
        <p:txBody>
          <a:bodyPr anchor="t">
            <a:normAutofit/>
          </a:bodyPr>
          <a:lstStyle>
            <a:lvl1pPr marL="0" indent="0">
              <a:spcBef>
                <a:spcPts val="0"/>
              </a:spcBef>
              <a:buNone/>
              <a:defRPr sz="2800" cap="all" spc="200" baseline="0">
                <a:solidFill>
                  <a:schemeClr val="accent1"/>
                </a:solidFill>
              </a:defRPr>
            </a:lvl1pPr>
            <a:lvl2pPr marL="609493" indent="0">
              <a:buNone/>
              <a:defRPr sz="2400">
                <a:solidFill>
                  <a:schemeClr val="tx1">
                    <a:tint val="75000"/>
                  </a:schemeClr>
                </a:solidFill>
              </a:defRPr>
            </a:lvl2pPr>
            <a:lvl3pPr marL="1218987" indent="0">
              <a:buNone/>
              <a:defRPr sz="2100">
                <a:solidFill>
                  <a:schemeClr val="tx1">
                    <a:tint val="75000"/>
                  </a:schemeClr>
                </a:solidFill>
              </a:defRPr>
            </a:lvl3pPr>
            <a:lvl4pPr marL="1828480" indent="0">
              <a:buNone/>
              <a:defRPr sz="1900">
                <a:solidFill>
                  <a:schemeClr val="tx1">
                    <a:tint val="75000"/>
                  </a:schemeClr>
                </a:solidFill>
              </a:defRPr>
            </a:lvl4pPr>
            <a:lvl5pPr marL="2437973" indent="0">
              <a:buNone/>
              <a:defRPr sz="1900">
                <a:solidFill>
                  <a:schemeClr val="tx1">
                    <a:tint val="75000"/>
                  </a:schemeClr>
                </a:solidFill>
              </a:defRPr>
            </a:lvl5pPr>
            <a:lvl6pPr marL="3047467" indent="0">
              <a:buNone/>
              <a:defRPr sz="1900">
                <a:solidFill>
                  <a:schemeClr val="tx1">
                    <a:tint val="75000"/>
                  </a:schemeClr>
                </a:solidFill>
              </a:defRPr>
            </a:lvl6pPr>
            <a:lvl7pPr marL="3656960" indent="0">
              <a:buNone/>
              <a:defRPr sz="1900">
                <a:solidFill>
                  <a:schemeClr val="tx1">
                    <a:tint val="75000"/>
                  </a:schemeClr>
                </a:solidFill>
              </a:defRPr>
            </a:lvl7pPr>
            <a:lvl8pPr marL="4266453" indent="0">
              <a:buNone/>
              <a:defRPr sz="1900">
                <a:solidFill>
                  <a:schemeClr val="tx1">
                    <a:tint val="75000"/>
                  </a:schemeClr>
                </a:solidFill>
              </a:defRPr>
            </a:lvl8pPr>
            <a:lvl9pPr marL="4875947" indent="0">
              <a:buNone/>
              <a:defRPr sz="19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68A2CB8-E502-4CA8-879D-609D49DC8850}" type="datetime1">
              <a:rPr lang="en-US" smtClean="0"/>
              <a:t>5/1/2023</a:t>
            </a:fld>
            <a:endParaRPr/>
          </a:p>
        </p:txBody>
      </p:sp>
      <p:sp>
        <p:nvSpPr>
          <p:cNvPr id="5" name="Footer Placeholder 4"/>
          <p:cNvSpPr>
            <a:spLocks noGrp="1"/>
          </p:cNvSpPr>
          <p:nvPr>
            <p:ph type="ftr" sz="quarter" idx="11"/>
          </p:nvPr>
        </p:nvSpPr>
        <p:spPr/>
        <p:txBody>
          <a:bodyPr/>
          <a:lstStyle/>
          <a:p>
            <a:endParaRPr/>
          </a:p>
        </p:txBody>
      </p:sp>
      <p:sp>
        <p:nvSpPr>
          <p:cNvPr id="6" name="Slide Number Placeholder 5"/>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61633061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Content Placeholder 2"/>
          <p:cNvSpPr>
            <a:spLocks noGrp="1"/>
          </p:cNvSpPr>
          <p:nvPr>
            <p:ph sz="half" idx="1"/>
          </p:nvPr>
        </p:nvSpPr>
        <p:spPr>
          <a:xfrm>
            <a:off x="1218883"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Content Placeholder 3"/>
          <p:cNvSpPr>
            <a:spLocks noGrp="1"/>
          </p:cNvSpPr>
          <p:nvPr>
            <p:ph sz="half" idx="2"/>
          </p:nvPr>
        </p:nvSpPr>
        <p:spPr>
          <a:xfrm>
            <a:off x="6500707" y="1706880"/>
            <a:ext cx="5078677" cy="446532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D2209BFE-6ABD-4FDC-BA72-2E87F6465AF3}" type="datetime1">
              <a:rPr lang="en-US" smtClean="0"/>
              <a:t>5/1/2023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35576477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a:p>
        </p:txBody>
      </p:sp>
      <p:sp>
        <p:nvSpPr>
          <p:cNvPr id="3" name="Text Placeholder 2"/>
          <p:cNvSpPr>
            <a:spLocks noGrp="1"/>
          </p:cNvSpPr>
          <p:nvPr>
            <p:ph type="body" idx="1"/>
          </p:nvPr>
        </p:nvSpPr>
        <p:spPr>
          <a:xfrm>
            <a:off x="1218883"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4" name="Content Placeholder 3"/>
          <p:cNvSpPr>
            <a:spLocks noGrp="1"/>
          </p:cNvSpPr>
          <p:nvPr>
            <p:ph sz="half" idx="2"/>
          </p:nvPr>
        </p:nvSpPr>
        <p:spPr>
          <a:xfrm>
            <a:off x="1218883"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Text Placeholder 4"/>
          <p:cNvSpPr>
            <a:spLocks noGrp="1"/>
          </p:cNvSpPr>
          <p:nvPr>
            <p:ph type="body" sz="quarter" idx="3"/>
          </p:nvPr>
        </p:nvSpPr>
        <p:spPr>
          <a:xfrm>
            <a:off x="6496644" y="1701800"/>
            <a:ext cx="5082740" cy="914400"/>
          </a:xfrm>
        </p:spPr>
        <p:txBody>
          <a:bodyPr anchor="b">
            <a:normAutofit/>
          </a:bodyPr>
          <a:lstStyle>
            <a:lvl1pPr marL="0" indent="0">
              <a:spcBef>
                <a:spcPts val="0"/>
              </a:spcBef>
              <a:buNone/>
              <a:defRPr sz="2800" b="0" cap="all" spc="200" baseline="0">
                <a:solidFill>
                  <a:schemeClr val="accent1"/>
                </a:solidFill>
              </a:defRPr>
            </a:lvl1pPr>
            <a:lvl2pPr marL="609493" indent="0">
              <a:buNone/>
              <a:defRPr sz="2700" b="1"/>
            </a:lvl2pPr>
            <a:lvl3pPr marL="1218987" indent="0">
              <a:buNone/>
              <a:defRPr sz="2400" b="1"/>
            </a:lvl3pPr>
            <a:lvl4pPr marL="1828480" indent="0">
              <a:buNone/>
              <a:defRPr sz="2100" b="1"/>
            </a:lvl4pPr>
            <a:lvl5pPr marL="2437973" indent="0">
              <a:buNone/>
              <a:defRPr sz="2100" b="1"/>
            </a:lvl5pPr>
            <a:lvl6pPr marL="3047467" indent="0">
              <a:buNone/>
              <a:defRPr sz="2100" b="1"/>
            </a:lvl6pPr>
            <a:lvl7pPr marL="3656960" indent="0">
              <a:buNone/>
              <a:defRPr sz="2100" b="1"/>
            </a:lvl7pPr>
            <a:lvl8pPr marL="4266453" indent="0">
              <a:buNone/>
              <a:defRPr sz="2100" b="1"/>
            </a:lvl8pPr>
            <a:lvl9pPr marL="4875947"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500707" y="2717800"/>
            <a:ext cx="5078677" cy="3454400"/>
          </a:xfrm>
        </p:spPr>
        <p:txBody>
          <a:bodyPr>
            <a:noAutofit/>
          </a:bodyPr>
          <a:lstStyle>
            <a:lvl1pPr>
              <a:defRPr sz="2800"/>
            </a:lvl1pPr>
            <a:lvl2pPr>
              <a:defRPr sz="2400"/>
            </a:lvl2pPr>
            <a:lvl3pPr>
              <a:defRPr sz="2000"/>
            </a:lvl3pPr>
            <a:lvl4pPr>
              <a:defRPr sz="2000"/>
            </a:lvl4pPr>
            <a:lvl5pPr>
              <a:defRPr sz="2000"/>
            </a:lvl5pPr>
            <a:lvl6pPr>
              <a:defRPr sz="2000" baseline="0"/>
            </a:lvl6pPr>
            <a:lvl7pPr>
              <a:defRPr sz="2000" baseline="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7" name="Date Placeholder 6"/>
          <p:cNvSpPr>
            <a:spLocks noGrp="1"/>
          </p:cNvSpPr>
          <p:nvPr>
            <p:ph type="dt" sz="half" idx="10"/>
          </p:nvPr>
        </p:nvSpPr>
        <p:spPr/>
        <p:txBody>
          <a:bodyPr/>
          <a:lstStyle/>
          <a:p>
            <a:fld id="{1A8B5049-105B-4C1C-886A-341C742CCF02}" type="datetime1">
              <a:rPr lang="en-US" smtClean="0"/>
              <a:t>5/1/2023</a:t>
            </a:fld>
            <a:endParaRPr/>
          </a:p>
        </p:txBody>
      </p:sp>
      <p:sp>
        <p:nvSpPr>
          <p:cNvPr id="8" name="Footer Placeholder 7"/>
          <p:cNvSpPr>
            <a:spLocks noGrp="1"/>
          </p:cNvSpPr>
          <p:nvPr>
            <p:ph type="ftr" sz="quarter" idx="11"/>
          </p:nvPr>
        </p:nvSpPr>
        <p:spPr/>
        <p:txBody>
          <a:bodyPr/>
          <a:lstStyle/>
          <a:p>
            <a:endParaRPr/>
          </a:p>
        </p:txBody>
      </p:sp>
      <p:sp>
        <p:nvSpPr>
          <p:cNvPr id="9" name="Slide Number Placeholder 8"/>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595381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a:p>
        </p:txBody>
      </p:sp>
      <p:sp>
        <p:nvSpPr>
          <p:cNvPr id="3" name="Date Placeholder 2"/>
          <p:cNvSpPr>
            <a:spLocks noGrp="1"/>
          </p:cNvSpPr>
          <p:nvPr>
            <p:ph type="dt" sz="half" idx="10"/>
          </p:nvPr>
        </p:nvSpPr>
        <p:spPr/>
        <p:txBody>
          <a:bodyPr/>
          <a:lstStyle/>
          <a:p>
            <a:fld id="{816B1837-D129-4AF2-B6D8-7EAAEAD98F8E}" type="datetime1">
              <a:rPr lang="en-US" smtClean="0"/>
              <a:t>5/1/2023</a:t>
            </a:fld>
            <a:endParaRPr/>
          </a:p>
        </p:txBody>
      </p:sp>
      <p:sp>
        <p:nvSpPr>
          <p:cNvPr id="4" name="Footer Placeholder 3"/>
          <p:cNvSpPr>
            <a:spLocks noGrp="1"/>
          </p:cNvSpPr>
          <p:nvPr>
            <p:ph type="ftr" sz="quarter" idx="11"/>
          </p:nvPr>
        </p:nvSpPr>
        <p:spPr/>
        <p:txBody>
          <a:bodyPr/>
          <a:lstStyle/>
          <a:p>
            <a:endParaRPr/>
          </a:p>
        </p:txBody>
      </p:sp>
      <p:sp>
        <p:nvSpPr>
          <p:cNvPr id="5" name="Slide Number Placeholder 4"/>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5152291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2B07E6A-90E8-4FAE-BC81-B0A857D16012}" type="datetime1">
              <a:rPr lang="en-US" smtClean="0"/>
              <a:t>5/1/2023</a:t>
            </a:fld>
            <a:endParaRPr/>
          </a:p>
        </p:txBody>
      </p:sp>
      <p:sp>
        <p:nvSpPr>
          <p:cNvPr id="3" name="Footer Placeholder 2"/>
          <p:cNvSpPr>
            <a:spLocks noGrp="1"/>
          </p:cNvSpPr>
          <p:nvPr>
            <p:ph type="ftr" sz="quarter" idx="11"/>
          </p:nvPr>
        </p:nvSpPr>
        <p:spPr/>
        <p:txBody>
          <a:bodyPr/>
          <a:lstStyle/>
          <a:p>
            <a:endParaRPr/>
          </a:p>
        </p:txBody>
      </p:sp>
      <p:sp>
        <p:nvSpPr>
          <p:cNvPr id="4" name="Slide Number Placeholder 3"/>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217247850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Content Placeholder 2"/>
          <p:cNvSpPr>
            <a:spLocks noGrp="1"/>
          </p:cNvSpPr>
          <p:nvPr>
            <p:ph idx="1"/>
          </p:nvPr>
        </p:nvSpPr>
        <p:spPr>
          <a:xfrm>
            <a:off x="5484971" y="584200"/>
            <a:ext cx="6094413" cy="5588000"/>
          </a:xfrm>
        </p:spPr>
        <p:txBody>
          <a:bodyPr>
            <a:normAutofit/>
          </a:bodyPr>
          <a:lstStyle>
            <a:lvl1pPr>
              <a:defRPr sz="2800"/>
            </a:lvl1pPr>
            <a:lvl2pPr>
              <a:defRPr sz="2400"/>
            </a:lvl2pPr>
            <a:lvl3pPr>
              <a:defRPr sz="2000"/>
            </a:lvl3pPr>
            <a:lvl4pPr>
              <a:defRPr sz="2000"/>
            </a:lvl4pPr>
            <a:lvl5pPr>
              <a:defRPr sz="2000"/>
            </a:lvl5pPr>
            <a:lvl6pPr>
              <a:defRPr sz="2000"/>
            </a:lvl6pPr>
            <a:lvl7pPr>
              <a:defRPr sz="2000"/>
            </a:lvl7pPr>
            <a:lvl8pPr>
              <a:defRPr sz="2000" baseline="0"/>
            </a:lvl8pPr>
            <a:lvl9pPr>
              <a:defRPr sz="2000" baseline="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5" name="Date Placeholder 4"/>
          <p:cNvSpPr>
            <a:spLocks noGrp="1"/>
          </p:cNvSpPr>
          <p:nvPr>
            <p:ph type="dt" sz="half" idx="10"/>
          </p:nvPr>
        </p:nvSpPr>
        <p:spPr/>
        <p:txBody>
          <a:bodyPr/>
          <a:lstStyle/>
          <a:p>
            <a:fld id="{20FB0255-F4ED-4B3E-8648-DF7BB0B454CE}" type="datetime1">
              <a:rPr lang="en-US" smtClean="0"/>
              <a:t>5/1/2023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1618139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18882" y="1701800"/>
            <a:ext cx="4062942" cy="2438400"/>
          </a:xfrm>
        </p:spPr>
        <p:txBody>
          <a:bodyPr anchor="b">
            <a:normAutofit/>
          </a:bodyPr>
          <a:lstStyle>
            <a:lvl1pPr algn="l">
              <a:defRPr sz="2800" b="0" cap="all" spc="200" baseline="0">
                <a:solidFill>
                  <a:schemeClr val="accent1"/>
                </a:solidFill>
              </a:defRPr>
            </a:lvl1pPr>
          </a:lstStyle>
          <a:p>
            <a:r>
              <a:rPr lang="en-US"/>
              <a:t>Click to edit Master title style</a:t>
            </a:r>
            <a:endParaRPr/>
          </a:p>
        </p:txBody>
      </p:sp>
      <p:sp>
        <p:nvSpPr>
          <p:cNvPr id="4" name="Text Placeholder 3"/>
          <p:cNvSpPr>
            <a:spLocks noGrp="1"/>
          </p:cNvSpPr>
          <p:nvPr>
            <p:ph type="body" sz="half" idx="2"/>
          </p:nvPr>
        </p:nvSpPr>
        <p:spPr>
          <a:xfrm>
            <a:off x="1218882" y="4241800"/>
            <a:ext cx="4062942" cy="1930400"/>
          </a:xfrm>
        </p:spPr>
        <p:txBody>
          <a:bodyPr>
            <a:normAutofit/>
          </a:bodyPr>
          <a:lstStyle>
            <a:lvl1pPr marL="0" indent="0">
              <a:buNone/>
              <a:defRPr sz="2000"/>
            </a:lvl1pPr>
            <a:lvl2pPr marL="609493" indent="0">
              <a:buNone/>
              <a:defRPr sz="1600"/>
            </a:lvl2pPr>
            <a:lvl3pPr marL="1218987" indent="0">
              <a:buNone/>
              <a:defRPr sz="1300"/>
            </a:lvl3pPr>
            <a:lvl4pPr marL="1828480" indent="0">
              <a:buNone/>
              <a:defRPr sz="1200"/>
            </a:lvl4pPr>
            <a:lvl5pPr marL="2437973" indent="0">
              <a:buNone/>
              <a:defRPr sz="1200"/>
            </a:lvl5pPr>
            <a:lvl6pPr marL="3047467" indent="0">
              <a:buNone/>
              <a:defRPr sz="1200"/>
            </a:lvl6pPr>
            <a:lvl7pPr marL="3656960" indent="0">
              <a:buNone/>
              <a:defRPr sz="1200"/>
            </a:lvl7pPr>
            <a:lvl8pPr marL="4266453" indent="0">
              <a:buNone/>
              <a:defRPr sz="1200"/>
            </a:lvl8pPr>
            <a:lvl9pPr marL="4875947" indent="0">
              <a:buNone/>
              <a:defRPr sz="1200"/>
            </a:lvl9pPr>
          </a:lstStyle>
          <a:p>
            <a:pPr lvl="0"/>
            <a:r>
              <a:rPr lang="en-US"/>
              <a:t>Click to edit Master text styles</a:t>
            </a:r>
          </a:p>
        </p:txBody>
      </p:sp>
      <p:sp>
        <p:nvSpPr>
          <p:cNvPr id="3" name="Picture Placeholder 2" descr="An empty placeholder to add an image. Click on the placeholder and select the image that you wish to add."/>
          <p:cNvSpPr>
            <a:spLocks noGrp="1"/>
          </p:cNvSpPr>
          <p:nvPr>
            <p:ph type="pic" idx="1"/>
          </p:nvPr>
        </p:nvSpPr>
        <p:spPr>
          <a:xfrm>
            <a:off x="5484971" y="584200"/>
            <a:ext cx="6094413" cy="5588000"/>
          </a:xfrm>
          <a:ln w="12700">
            <a:solidFill>
              <a:schemeClr val="bg1">
                <a:lumMod val="75000"/>
                <a:lumOff val="25000"/>
              </a:schemeClr>
            </a:solidFill>
            <a:miter lim="800000"/>
          </a:ln>
        </p:spPr>
        <p:txBody>
          <a:bodyPr>
            <a:normAutofit/>
          </a:bodyPr>
          <a:lstStyle>
            <a:lvl1pPr marL="0" indent="0">
              <a:buNone/>
              <a:defRPr sz="2800"/>
            </a:lvl1pPr>
            <a:lvl2pPr marL="609493" indent="0">
              <a:buNone/>
              <a:defRPr sz="3700"/>
            </a:lvl2pPr>
            <a:lvl3pPr marL="1218987" indent="0">
              <a:buNone/>
              <a:defRPr sz="3200"/>
            </a:lvl3pPr>
            <a:lvl4pPr marL="1828480" indent="0">
              <a:buNone/>
              <a:defRPr sz="2700"/>
            </a:lvl4pPr>
            <a:lvl5pPr marL="2437973" indent="0">
              <a:buNone/>
              <a:defRPr sz="2700"/>
            </a:lvl5pPr>
            <a:lvl6pPr marL="3047467" indent="0">
              <a:buNone/>
              <a:defRPr sz="2700"/>
            </a:lvl6pPr>
            <a:lvl7pPr marL="3656960" indent="0">
              <a:buNone/>
              <a:defRPr sz="2700"/>
            </a:lvl7pPr>
            <a:lvl8pPr marL="4266453" indent="0">
              <a:buNone/>
              <a:defRPr sz="2700"/>
            </a:lvl8pPr>
            <a:lvl9pPr marL="4875947" indent="0">
              <a:buNone/>
              <a:defRPr sz="2700"/>
            </a:lvl9pPr>
          </a:lstStyle>
          <a:p>
            <a:r>
              <a:rPr lang="en-US"/>
              <a:t>Click icon to add picture</a:t>
            </a:r>
            <a:endParaRPr/>
          </a:p>
        </p:txBody>
      </p:sp>
      <p:sp>
        <p:nvSpPr>
          <p:cNvPr id="5" name="Date Placeholder 4"/>
          <p:cNvSpPr>
            <a:spLocks noGrp="1"/>
          </p:cNvSpPr>
          <p:nvPr>
            <p:ph type="dt" sz="half" idx="10"/>
          </p:nvPr>
        </p:nvSpPr>
        <p:spPr/>
        <p:txBody>
          <a:bodyPr/>
          <a:lstStyle/>
          <a:p>
            <a:fld id="{05040F4B-251A-4DB2-8073-22A2F4C5A1FB}" type="datetime1">
              <a:rPr lang="en-US" smtClean="0"/>
              <a:t>5/1/2023</a:t>
            </a:fld>
            <a:endParaRPr/>
          </a:p>
        </p:txBody>
      </p:sp>
      <p:sp>
        <p:nvSpPr>
          <p:cNvPr id="6" name="Footer Placeholder 5"/>
          <p:cNvSpPr>
            <a:spLocks noGrp="1"/>
          </p:cNvSpPr>
          <p:nvPr>
            <p:ph type="ftr" sz="quarter" idx="11"/>
          </p:nvPr>
        </p:nvSpPr>
        <p:spPr/>
        <p:txBody>
          <a:bodyPr/>
          <a:lstStyle/>
          <a:p>
            <a:endParaRPr/>
          </a:p>
        </p:txBody>
      </p:sp>
      <p:sp>
        <p:nvSpPr>
          <p:cNvPr id="7" name="Slide Number Placeholder 6"/>
          <p:cNvSpPr>
            <a:spLocks noGrp="1"/>
          </p:cNvSpPr>
          <p:nvPr>
            <p:ph type="sldNum" sz="quarter" idx="12"/>
          </p:nvPr>
        </p:nvSpPr>
        <p:spPr/>
        <p:txBody>
          <a:bodyPr/>
          <a:lstStyle/>
          <a:p>
            <a:fld id="{C014DD1E-5D91-48A3-AD6D-45FBA980D106}" type="slidenum">
              <a:rPr/>
              <a:t>‹#›</a:t>
            </a:fld>
            <a:endParaRPr/>
          </a:p>
        </p:txBody>
      </p:sp>
    </p:spTree>
    <p:extLst>
      <p:ext uri="{BB962C8B-B14F-4D97-AF65-F5344CB8AC3E}">
        <p14:creationId xmlns:p14="http://schemas.microsoft.com/office/powerpoint/2010/main" val="4223431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2">
                <a:tint val="100000"/>
                <a:shade val="0"/>
                <a:satMod val="100000"/>
              </a:schemeClr>
            </a:gs>
            <a:gs pos="85000">
              <a:schemeClr val="bg2">
                <a:tint val="100000"/>
                <a:shade val="30000"/>
                <a:satMod val="100000"/>
              </a:schemeClr>
            </a:gs>
            <a:gs pos="100000">
              <a:schemeClr val="bg2">
                <a:shade val="60000"/>
                <a:satMod val="100000"/>
              </a:schemeClr>
            </a:gs>
          </a:gsLst>
          <a:lin ang="3600000" scaled="0"/>
          <a:tileRect/>
        </a:gradFill>
        <a:effectLst/>
      </p:bgPr>
    </p:bg>
    <p:spTree>
      <p:nvGrpSpPr>
        <p:cNvPr id="1" name=""/>
        <p:cNvGrpSpPr/>
        <p:nvPr/>
      </p:nvGrpSpPr>
      <p:grpSpPr>
        <a:xfrm>
          <a:off x="0" y="0"/>
          <a:ext cx="0" cy="0"/>
          <a:chOff x="0" y="0"/>
          <a:chExt cx="0" cy="0"/>
        </a:xfrm>
      </p:grpSpPr>
      <p:grpSp>
        <p:nvGrpSpPr>
          <p:cNvPr id="15" name="left lines"/>
          <p:cNvGrpSpPr/>
          <p:nvPr/>
        </p:nvGrpSpPr>
        <p:grpSpPr>
          <a:xfrm>
            <a:off x="-15870" y="-3174"/>
            <a:ext cx="819993" cy="5229225"/>
            <a:chOff x="-11906" y="-2381"/>
            <a:chExt cx="615155" cy="3921919"/>
          </a:xfrm>
        </p:grpSpPr>
        <p:sp>
          <p:nvSpPr>
            <p:cNvPr id="10" name="Freeform 9"/>
            <p:cNvSpPr/>
            <p:nvPr/>
          </p:nvSpPr>
          <p:spPr>
            <a:xfrm>
              <a:off x="-9526" y="0"/>
              <a:ext cx="612775" cy="3919538"/>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Lst>
              <a:ahLst/>
              <a:cxnLst>
                <a:cxn ang="0">
                  <a:pos x="connsiteX0" y="connsiteY0"/>
                </a:cxn>
                <a:cxn ang="0">
                  <a:pos x="connsiteX1" y="connsiteY1"/>
                </a:cxn>
                <a:cxn ang="0">
                  <a:pos x="connsiteX2" y="connsiteY2"/>
                </a:cxn>
              </a:cxnLst>
              <a:rect l="l" t="t" r="r" b="b"/>
              <a:pathLst>
                <a:path w="612775" h="3919538">
                  <a:moveTo>
                    <a:pt x="0" y="3919538"/>
                  </a:moveTo>
                  <a:lnTo>
                    <a:pt x="612775" y="2984500"/>
                  </a:lnTo>
                  <a:lnTo>
                    <a:pt x="612775" y="0"/>
                  </a:lnTo>
                </a:path>
              </a:pathLst>
            </a:custGeom>
            <a:noFill/>
            <a:ln w="38100">
              <a:gradFill>
                <a:gsLst>
                  <a:gs pos="50000">
                    <a:schemeClr val="accent1">
                      <a:lumMod val="75000"/>
                    </a:schemeClr>
                  </a:gs>
                  <a:gs pos="0">
                    <a:schemeClr val="accent1"/>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1" name="Freeform 10"/>
            <p:cNvSpPr/>
            <p:nvPr/>
          </p:nvSpPr>
          <p:spPr>
            <a:xfrm>
              <a:off x="-11906" y="0"/>
              <a:ext cx="410751" cy="3421856"/>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202024 w 612775"/>
                <a:gd name="connsiteY1" fmla="*/ 3607676 h 3919538"/>
                <a:gd name="connsiteX2" fmla="*/ 612775 w 612775"/>
                <a:gd name="connsiteY2" fmla="*/ 2984500 h 3919538"/>
                <a:gd name="connsiteX3" fmla="*/ 612775 w 612775"/>
                <a:gd name="connsiteY3" fmla="*/ 0 h 3919538"/>
                <a:gd name="connsiteX0" fmla="*/ 0 w 410751"/>
                <a:gd name="connsiteY0" fmla="*/ 3607676 h 3607676"/>
                <a:gd name="connsiteX1" fmla="*/ 410751 w 410751"/>
                <a:gd name="connsiteY1" fmla="*/ 2984500 h 3607676"/>
                <a:gd name="connsiteX2" fmla="*/ 410751 w 410751"/>
                <a:gd name="connsiteY2" fmla="*/ 0 h 3607676"/>
                <a:gd name="connsiteX0" fmla="*/ 0 w 410751"/>
                <a:gd name="connsiteY0" fmla="*/ 3607676 h 3607676"/>
                <a:gd name="connsiteX1" fmla="*/ 410751 w 410751"/>
                <a:gd name="connsiteY1" fmla="*/ 2984500 h 3607676"/>
                <a:gd name="connsiteX2" fmla="*/ 409575 w 410751"/>
                <a:gd name="connsiteY2" fmla="*/ 185820 h 3607676"/>
                <a:gd name="connsiteX3" fmla="*/ 410751 w 410751"/>
                <a:gd name="connsiteY3" fmla="*/ 0 h 3607676"/>
                <a:gd name="connsiteX0" fmla="*/ 0 w 410751"/>
                <a:gd name="connsiteY0" fmla="*/ 3421856 h 3421856"/>
                <a:gd name="connsiteX1" fmla="*/ 410751 w 410751"/>
                <a:gd name="connsiteY1" fmla="*/ 2798680 h 3421856"/>
                <a:gd name="connsiteX2" fmla="*/ 409575 w 410751"/>
                <a:gd name="connsiteY2" fmla="*/ 0 h 3421856"/>
              </a:gdLst>
              <a:ahLst/>
              <a:cxnLst>
                <a:cxn ang="0">
                  <a:pos x="connsiteX0" y="connsiteY0"/>
                </a:cxn>
                <a:cxn ang="0">
                  <a:pos x="connsiteX1" y="connsiteY1"/>
                </a:cxn>
                <a:cxn ang="0">
                  <a:pos x="connsiteX2" y="connsiteY2"/>
                </a:cxn>
              </a:cxnLst>
              <a:rect l="l" t="t" r="r" b="b"/>
              <a:pathLst>
                <a:path w="410751" h="3421856">
                  <a:moveTo>
                    <a:pt x="0" y="3421856"/>
                  </a:moveTo>
                  <a:lnTo>
                    <a:pt x="410751" y="2798680"/>
                  </a:lnTo>
                  <a:lnTo>
                    <a:pt x="409575" y="0"/>
                  </a:lnTo>
                </a:path>
              </a:pathLst>
            </a:custGeom>
            <a:noFill/>
            <a:ln w="28575">
              <a:gradFill>
                <a:gsLst>
                  <a:gs pos="0">
                    <a:schemeClr val="accent1">
                      <a:lumMod val="75000"/>
                    </a:schemeClr>
                  </a:gs>
                  <a:gs pos="50000">
                    <a:schemeClr val="accent1">
                      <a:lumMod val="75000"/>
                    </a:schemeClr>
                  </a:gs>
                  <a:gs pos="100000">
                    <a:schemeClr val="accent1"/>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sp>
          <p:nvSpPr>
            <p:cNvPr id="14" name="Freeform 13"/>
            <p:cNvSpPr/>
            <p:nvPr/>
          </p:nvSpPr>
          <p:spPr>
            <a:xfrm>
              <a:off x="-7144" y="-2381"/>
              <a:ext cx="238919" cy="2976561"/>
            </a:xfrm>
            <a:custGeom>
              <a:avLst/>
              <a:gdLst>
                <a:gd name="connsiteX0" fmla="*/ 0 w 603250"/>
                <a:gd name="connsiteY0" fmla="*/ 3905250 h 3905250"/>
                <a:gd name="connsiteX1" fmla="*/ 603250 w 603250"/>
                <a:gd name="connsiteY1" fmla="*/ 2984500 h 3905250"/>
                <a:gd name="connsiteX2" fmla="*/ 603250 w 603250"/>
                <a:gd name="connsiteY2" fmla="*/ 0 h 3905250"/>
                <a:gd name="connsiteX0" fmla="*/ 0 w 612775"/>
                <a:gd name="connsiteY0" fmla="*/ 3919538 h 3919538"/>
                <a:gd name="connsiteX1" fmla="*/ 612775 w 612775"/>
                <a:gd name="connsiteY1" fmla="*/ 2984500 h 3919538"/>
                <a:gd name="connsiteX2" fmla="*/ 612775 w 612775"/>
                <a:gd name="connsiteY2" fmla="*/ 0 h 3919538"/>
                <a:gd name="connsiteX0" fmla="*/ 0 w 612775"/>
                <a:gd name="connsiteY0" fmla="*/ 3919538 h 3919538"/>
                <a:gd name="connsiteX1" fmla="*/ 373856 w 612775"/>
                <a:gd name="connsiteY1" fmla="*/ 3344891 h 3919538"/>
                <a:gd name="connsiteX2" fmla="*/ 612775 w 612775"/>
                <a:gd name="connsiteY2" fmla="*/ 2984500 h 3919538"/>
                <a:gd name="connsiteX3" fmla="*/ 612775 w 612775"/>
                <a:gd name="connsiteY3" fmla="*/ 0 h 3919538"/>
                <a:gd name="connsiteX0" fmla="*/ 0 w 238919"/>
                <a:gd name="connsiteY0" fmla="*/ 3344891 h 3344891"/>
                <a:gd name="connsiteX1" fmla="*/ 238919 w 238919"/>
                <a:gd name="connsiteY1" fmla="*/ 2984500 h 3344891"/>
                <a:gd name="connsiteX2" fmla="*/ 238919 w 238919"/>
                <a:gd name="connsiteY2" fmla="*/ 0 h 3344891"/>
                <a:gd name="connsiteX0" fmla="*/ 0 w 238919"/>
                <a:gd name="connsiteY0" fmla="*/ 3344891 h 3344891"/>
                <a:gd name="connsiteX1" fmla="*/ 238919 w 238919"/>
                <a:gd name="connsiteY1" fmla="*/ 2984500 h 3344891"/>
                <a:gd name="connsiteX2" fmla="*/ 238125 w 238919"/>
                <a:gd name="connsiteY2" fmla="*/ 368330 h 3344891"/>
                <a:gd name="connsiteX3" fmla="*/ 238919 w 238919"/>
                <a:gd name="connsiteY3" fmla="*/ 0 h 3344891"/>
                <a:gd name="connsiteX0" fmla="*/ 0 w 238919"/>
                <a:gd name="connsiteY0" fmla="*/ 2976561 h 2976561"/>
                <a:gd name="connsiteX1" fmla="*/ 238919 w 238919"/>
                <a:gd name="connsiteY1" fmla="*/ 2616170 h 2976561"/>
                <a:gd name="connsiteX2" fmla="*/ 238125 w 238919"/>
                <a:gd name="connsiteY2" fmla="*/ 0 h 2976561"/>
              </a:gdLst>
              <a:ahLst/>
              <a:cxnLst>
                <a:cxn ang="0">
                  <a:pos x="connsiteX0" y="connsiteY0"/>
                </a:cxn>
                <a:cxn ang="0">
                  <a:pos x="connsiteX1" y="connsiteY1"/>
                </a:cxn>
                <a:cxn ang="0">
                  <a:pos x="connsiteX2" y="connsiteY2"/>
                </a:cxn>
              </a:cxnLst>
              <a:rect l="l" t="t" r="r" b="b"/>
              <a:pathLst>
                <a:path w="238919" h="2976561">
                  <a:moveTo>
                    <a:pt x="0" y="2976561"/>
                  </a:moveTo>
                  <a:lnTo>
                    <a:pt x="238919" y="2616170"/>
                  </a:lnTo>
                  <a:cubicBezTo>
                    <a:pt x="238654" y="1744113"/>
                    <a:pt x="238390" y="872057"/>
                    <a:pt x="238125" y="0"/>
                  </a:cubicBezTo>
                </a:path>
              </a:pathLst>
            </a:custGeom>
            <a:noFill/>
            <a:ln w="25400">
              <a:gradFill>
                <a:gsLst>
                  <a:gs pos="0">
                    <a:schemeClr val="accent1">
                      <a:lumMod val="50000"/>
                    </a:schemeClr>
                  </a:gs>
                  <a:gs pos="100000">
                    <a:schemeClr val="accent1">
                      <a:lumMod val="75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p>
          </p:txBody>
        </p:sp>
      </p:grpSp>
      <p:sp>
        <p:nvSpPr>
          <p:cNvPr id="2" name="Title Placeholder 1"/>
          <p:cNvSpPr>
            <a:spLocks noGrp="1"/>
          </p:cNvSpPr>
          <p:nvPr>
            <p:ph type="title"/>
          </p:nvPr>
        </p:nvSpPr>
        <p:spPr>
          <a:xfrm>
            <a:off x="1218883" y="274637"/>
            <a:ext cx="10360501" cy="1223963"/>
          </a:xfrm>
          <a:prstGeom prst="rect">
            <a:avLst/>
          </a:prstGeom>
        </p:spPr>
        <p:txBody>
          <a:bodyPr vert="horz" lIns="121899" tIns="60949" rIns="121899" bIns="60949" rtlCol="0" anchor="b">
            <a:normAutofit/>
          </a:bodyPr>
          <a:lstStyle/>
          <a:p>
            <a:r>
              <a:rPr lang="en-US"/>
              <a:t>Click to edit Master title style</a:t>
            </a:r>
            <a:endParaRPr/>
          </a:p>
        </p:txBody>
      </p:sp>
      <p:sp>
        <p:nvSpPr>
          <p:cNvPr id="3" name="Text Placeholder 2"/>
          <p:cNvSpPr>
            <a:spLocks noGrp="1"/>
          </p:cNvSpPr>
          <p:nvPr>
            <p:ph type="body" idx="1"/>
          </p:nvPr>
        </p:nvSpPr>
        <p:spPr>
          <a:xfrm>
            <a:off x="1218883" y="1701797"/>
            <a:ext cx="10360501" cy="4462272"/>
          </a:xfrm>
          <a:prstGeom prst="rect">
            <a:avLst/>
          </a:prstGeom>
        </p:spPr>
        <p:txBody>
          <a:bodyPr vert="horz" lIns="121899" tIns="60949" rIns="121899" bIns="60949"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a:p>
        </p:txBody>
      </p:sp>
      <p:sp>
        <p:nvSpPr>
          <p:cNvPr id="4" name="Date Placeholder 3"/>
          <p:cNvSpPr>
            <a:spLocks noGrp="1"/>
          </p:cNvSpPr>
          <p:nvPr>
            <p:ph type="dt" sz="half" idx="2"/>
          </p:nvPr>
        </p:nvSpPr>
        <p:spPr>
          <a:xfrm>
            <a:off x="1218882" y="6356352"/>
            <a:ext cx="2234618" cy="365125"/>
          </a:xfrm>
          <a:prstGeom prst="rect">
            <a:avLst/>
          </a:prstGeom>
        </p:spPr>
        <p:txBody>
          <a:bodyPr vert="horz" lIns="121899" tIns="60949" rIns="121899" bIns="60949" rtlCol="0" anchor="ctr"/>
          <a:lstStyle>
            <a:lvl1pPr algn="l">
              <a:defRPr sz="1200">
                <a:solidFill>
                  <a:schemeClr val="tx1">
                    <a:tint val="75000"/>
                  </a:schemeClr>
                </a:solidFill>
              </a:defRPr>
            </a:lvl1pPr>
          </a:lstStyle>
          <a:p>
            <a:fld id="{7B0C87EE-DA9D-409F-AAA8-317BFBB96FAA}" type="datetime1">
              <a:rPr lang="en-US" smtClean="0"/>
              <a:t>5/1/2023</a:t>
            </a:fld>
            <a:endParaRPr/>
          </a:p>
        </p:txBody>
      </p:sp>
      <p:sp>
        <p:nvSpPr>
          <p:cNvPr id="5" name="Footer Placeholder 4"/>
          <p:cNvSpPr>
            <a:spLocks noGrp="1"/>
          </p:cNvSpPr>
          <p:nvPr>
            <p:ph type="ftr" sz="quarter" idx="3"/>
          </p:nvPr>
        </p:nvSpPr>
        <p:spPr>
          <a:xfrm>
            <a:off x="3453501" y="6356352"/>
            <a:ext cx="5281824" cy="365125"/>
          </a:xfrm>
          <a:prstGeom prst="rect">
            <a:avLst/>
          </a:prstGeom>
        </p:spPr>
        <p:txBody>
          <a:bodyPr vert="horz" lIns="121899" tIns="60949" rIns="121899" bIns="60949" rtlCol="0" anchor="ctr"/>
          <a:lstStyle>
            <a:lvl1pPr algn="ctr">
              <a:defRPr sz="1200">
                <a:solidFill>
                  <a:schemeClr val="tx1">
                    <a:tint val="75000"/>
                  </a:schemeClr>
                </a:solidFill>
              </a:defRPr>
            </a:lvl1pPr>
          </a:lstStyle>
          <a:p>
            <a:endParaRPr/>
          </a:p>
        </p:txBody>
      </p:sp>
      <p:sp>
        <p:nvSpPr>
          <p:cNvPr id="6" name="Slide Number Placeholder 5"/>
          <p:cNvSpPr>
            <a:spLocks noGrp="1"/>
          </p:cNvSpPr>
          <p:nvPr>
            <p:ph type="sldNum" sz="quarter" idx="4"/>
          </p:nvPr>
        </p:nvSpPr>
        <p:spPr>
          <a:xfrm>
            <a:off x="10563649" y="6356352"/>
            <a:ext cx="1015735" cy="365125"/>
          </a:xfrm>
          <a:prstGeom prst="rect">
            <a:avLst/>
          </a:prstGeom>
        </p:spPr>
        <p:txBody>
          <a:bodyPr vert="horz" lIns="121899" tIns="60949" rIns="121899" bIns="60949" rtlCol="0" anchor="ctr"/>
          <a:lstStyle>
            <a:lvl1pPr algn="r">
              <a:defRPr sz="1200">
                <a:solidFill>
                  <a:schemeClr val="tx1">
                    <a:tint val="75000"/>
                  </a:schemeClr>
                </a:solidFill>
              </a:defRPr>
            </a:lvl1pPr>
          </a:lstStyle>
          <a:p>
            <a:fld id="{C014DD1E-5D91-48A3-AD6D-45FBA980D106}" type="slidenum">
              <a:rPr/>
              <a:pPr/>
              <a:t>‹#›</a:t>
            </a:fld>
            <a:endParaRPr/>
          </a:p>
        </p:txBody>
      </p:sp>
    </p:spTree>
    <p:extLst>
      <p:ext uri="{BB962C8B-B14F-4D97-AF65-F5344CB8AC3E}">
        <p14:creationId xmlns:p14="http://schemas.microsoft.com/office/powerpoint/2010/main" val="1395275884"/>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hf hdr="0" ftr="0" dt="0"/>
  <p:txStyles>
    <p:titleStyle>
      <a:lvl1pPr algn="l" defTabSz="1218987"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p:bodyStyle>
    <p:otherStyle>
      <a:defPPr>
        <a:defRPr/>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3839"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DSCI 619: Deep Learning</a:t>
            </a:r>
            <a:br>
              <a:rPr lang="en-US" dirty="0"/>
            </a:br>
            <a:r>
              <a:rPr lang="en-US" dirty="0"/>
              <a:t>Final Project</a:t>
            </a:r>
          </a:p>
        </p:txBody>
      </p:sp>
      <p:sp>
        <p:nvSpPr>
          <p:cNvPr id="5" name="Subtitle 4"/>
          <p:cNvSpPr>
            <a:spLocks noGrp="1"/>
          </p:cNvSpPr>
          <p:nvPr>
            <p:ph type="subTitle" idx="1"/>
          </p:nvPr>
        </p:nvSpPr>
        <p:spPr/>
        <p:txBody>
          <a:bodyPr/>
          <a:lstStyle/>
          <a:p>
            <a:r>
              <a:rPr lang="en-US" dirty="0"/>
              <a:t>Lauren Schmiedeler</a:t>
            </a:r>
          </a:p>
        </p:txBody>
      </p:sp>
      <p:sp>
        <p:nvSpPr>
          <p:cNvPr id="3" name="Slide Number Placeholder 2">
            <a:extLst>
              <a:ext uri="{FF2B5EF4-FFF2-40B4-BE49-F238E27FC236}">
                <a16:creationId xmlns:a16="http://schemas.microsoft.com/office/drawing/2014/main" id="{573B8DE5-E17E-1382-BC3A-A6B5983E5D87}"/>
              </a:ext>
            </a:extLst>
          </p:cNvPr>
          <p:cNvSpPr>
            <a:spLocks noGrp="1"/>
          </p:cNvSpPr>
          <p:nvPr>
            <p:ph type="sldNum" sz="quarter" idx="12"/>
          </p:nvPr>
        </p:nvSpPr>
        <p:spPr/>
        <p:txBody>
          <a:bodyPr/>
          <a:lstStyle/>
          <a:p>
            <a:fld id="{C014DD1E-5D91-48A3-AD6D-45FBA980D106}" type="slidenum">
              <a:rPr lang="en-US" smtClean="0"/>
              <a:t>1</a:t>
            </a:fld>
            <a:endParaRPr lang="en-US"/>
          </a:p>
        </p:txBody>
      </p:sp>
    </p:spTree>
    <p:extLst>
      <p:ext uri="{BB962C8B-B14F-4D97-AF65-F5344CB8AC3E}">
        <p14:creationId xmlns:p14="http://schemas.microsoft.com/office/powerpoint/2010/main" val="1332291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9CA31-874B-7EAE-07E6-4344F117ECF4}"/>
              </a:ext>
            </a:extLst>
          </p:cNvPr>
          <p:cNvSpPr>
            <a:spLocks noGrp="1"/>
          </p:cNvSpPr>
          <p:nvPr>
            <p:ph type="title"/>
          </p:nvPr>
        </p:nvSpPr>
        <p:spPr/>
        <p:txBody>
          <a:bodyPr/>
          <a:lstStyle/>
          <a:p>
            <a:r>
              <a:rPr lang="en-US" dirty="0"/>
              <a:t>Model 2: CNN with Data Augmentation and Dropout</a:t>
            </a:r>
          </a:p>
        </p:txBody>
      </p:sp>
      <p:sp>
        <p:nvSpPr>
          <p:cNvPr id="3" name="Content Placeholder 2">
            <a:extLst>
              <a:ext uri="{FF2B5EF4-FFF2-40B4-BE49-F238E27FC236}">
                <a16:creationId xmlns:a16="http://schemas.microsoft.com/office/drawing/2014/main" id="{7624E90E-0583-93A3-893E-4E80DBD98880}"/>
              </a:ext>
            </a:extLst>
          </p:cNvPr>
          <p:cNvSpPr>
            <a:spLocks noGrp="1"/>
          </p:cNvSpPr>
          <p:nvPr>
            <p:ph idx="1"/>
          </p:nvPr>
        </p:nvSpPr>
        <p:spPr>
          <a:xfrm>
            <a:off x="1265678" y="1828800"/>
            <a:ext cx="10360501" cy="4462272"/>
          </a:xfrm>
        </p:spPr>
        <p:txBody>
          <a:bodyPr>
            <a:normAutofit/>
          </a:bodyPr>
          <a:lstStyle/>
          <a:p>
            <a:r>
              <a:rPr lang="en-US" sz="2400" dirty="0"/>
              <a:t>This model is an improvement compared to the first model.</a:t>
            </a:r>
          </a:p>
          <a:p>
            <a:endParaRPr lang="en-US" sz="2400" dirty="0"/>
          </a:p>
          <a:p>
            <a:r>
              <a:rPr lang="en-US" sz="2400" dirty="0"/>
              <a:t>However, only 7 out of 61 categories have test accuracies above 50%.</a:t>
            </a:r>
          </a:p>
        </p:txBody>
      </p:sp>
      <p:pic>
        <p:nvPicPr>
          <p:cNvPr id="4" name="Picture 3">
            <a:extLst>
              <a:ext uri="{FF2B5EF4-FFF2-40B4-BE49-F238E27FC236}">
                <a16:creationId xmlns:a16="http://schemas.microsoft.com/office/drawing/2014/main" id="{97726819-8244-A9C6-1390-23C91F0B2300}"/>
              </a:ext>
            </a:extLst>
          </p:cNvPr>
          <p:cNvPicPr>
            <a:picLocks noChangeAspect="1"/>
          </p:cNvPicPr>
          <p:nvPr/>
        </p:nvPicPr>
        <p:blipFill>
          <a:blip r:embed="rId2"/>
          <a:stretch>
            <a:fillRect/>
          </a:stretch>
        </p:blipFill>
        <p:spPr>
          <a:xfrm>
            <a:off x="2407328" y="3436815"/>
            <a:ext cx="8077200" cy="3029570"/>
          </a:xfrm>
          <a:prstGeom prst="rect">
            <a:avLst/>
          </a:prstGeom>
        </p:spPr>
      </p:pic>
      <p:pic>
        <p:nvPicPr>
          <p:cNvPr id="8" name="Picture 7">
            <a:extLst>
              <a:ext uri="{FF2B5EF4-FFF2-40B4-BE49-F238E27FC236}">
                <a16:creationId xmlns:a16="http://schemas.microsoft.com/office/drawing/2014/main" id="{E6A253F6-A239-4F02-3238-45CC4927A9A4}"/>
              </a:ext>
            </a:extLst>
          </p:cNvPr>
          <p:cNvPicPr>
            <a:picLocks noChangeAspect="1"/>
          </p:cNvPicPr>
          <p:nvPr/>
        </p:nvPicPr>
        <p:blipFill>
          <a:blip r:embed="rId3"/>
          <a:stretch>
            <a:fillRect/>
          </a:stretch>
        </p:blipFill>
        <p:spPr>
          <a:xfrm>
            <a:off x="2559126" y="2362200"/>
            <a:ext cx="7680014" cy="333377"/>
          </a:xfrm>
          <a:prstGeom prst="rect">
            <a:avLst/>
          </a:prstGeom>
        </p:spPr>
      </p:pic>
      <p:sp>
        <p:nvSpPr>
          <p:cNvPr id="5" name="Slide Number Placeholder 4">
            <a:extLst>
              <a:ext uri="{FF2B5EF4-FFF2-40B4-BE49-F238E27FC236}">
                <a16:creationId xmlns:a16="http://schemas.microsoft.com/office/drawing/2014/main" id="{8666AC07-10FD-8DDD-881B-FE4DD166081B}"/>
              </a:ext>
            </a:extLst>
          </p:cNvPr>
          <p:cNvSpPr>
            <a:spLocks noGrp="1"/>
          </p:cNvSpPr>
          <p:nvPr>
            <p:ph type="sldNum" sz="quarter" idx="12"/>
          </p:nvPr>
        </p:nvSpPr>
        <p:spPr/>
        <p:txBody>
          <a:bodyPr/>
          <a:lstStyle/>
          <a:p>
            <a:fld id="{C014DD1E-5D91-48A3-AD6D-45FBA980D106}" type="slidenum">
              <a:rPr lang="en-US" smtClean="0"/>
              <a:t>10</a:t>
            </a:fld>
            <a:endParaRPr lang="en-US"/>
          </a:p>
        </p:txBody>
      </p:sp>
    </p:spTree>
    <p:extLst>
      <p:ext uri="{BB962C8B-B14F-4D97-AF65-F5344CB8AC3E}">
        <p14:creationId xmlns:p14="http://schemas.microsoft.com/office/powerpoint/2010/main" val="68763888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EC63BE-FB3B-8668-83E6-594BC0A20944}"/>
              </a:ext>
            </a:extLst>
          </p:cNvPr>
          <p:cNvSpPr>
            <a:spLocks noGrp="1"/>
          </p:cNvSpPr>
          <p:nvPr>
            <p:ph type="title"/>
          </p:nvPr>
        </p:nvSpPr>
        <p:spPr/>
        <p:txBody>
          <a:bodyPr/>
          <a:lstStyle/>
          <a:p>
            <a:r>
              <a:rPr lang="en-US" dirty="0"/>
              <a:t>Model 3: Pre-Trained CNN Model (</a:t>
            </a:r>
            <a:r>
              <a:rPr lang="en-US" dirty="0" err="1"/>
              <a:t>ConvNeXtTiny</a:t>
            </a:r>
            <a:r>
              <a:rPr lang="en-US" dirty="0"/>
              <a:t>)</a:t>
            </a:r>
          </a:p>
        </p:txBody>
      </p:sp>
      <p:sp>
        <p:nvSpPr>
          <p:cNvPr id="3" name="Content Placeholder 2">
            <a:extLst>
              <a:ext uri="{FF2B5EF4-FFF2-40B4-BE49-F238E27FC236}">
                <a16:creationId xmlns:a16="http://schemas.microsoft.com/office/drawing/2014/main" id="{F21970A1-453B-409F-D39E-8120B480CCDB}"/>
              </a:ext>
            </a:extLst>
          </p:cNvPr>
          <p:cNvSpPr>
            <a:spLocks noGrp="1"/>
          </p:cNvSpPr>
          <p:nvPr>
            <p:ph sz="half" idx="1"/>
          </p:nvPr>
        </p:nvSpPr>
        <p:spPr/>
        <p:txBody>
          <a:bodyPr>
            <a:normAutofit/>
          </a:bodyPr>
          <a:lstStyle/>
          <a:p>
            <a:r>
              <a:rPr lang="en-US" sz="2400" dirty="0"/>
              <a:t>Overfitting is not a major problem for this model.</a:t>
            </a:r>
          </a:p>
          <a:p>
            <a:r>
              <a:rPr lang="en-US" sz="2400" dirty="0"/>
              <a:t>By the end of training, both the train and validation accuracies are between 60% and 70%.</a:t>
            </a:r>
          </a:p>
        </p:txBody>
      </p:sp>
      <p:sp>
        <p:nvSpPr>
          <p:cNvPr id="4" name="Content Placeholder 3">
            <a:extLst>
              <a:ext uri="{FF2B5EF4-FFF2-40B4-BE49-F238E27FC236}">
                <a16:creationId xmlns:a16="http://schemas.microsoft.com/office/drawing/2014/main" id="{872BDBB6-B5A9-7DA0-7851-8A21CD49540B}"/>
              </a:ext>
            </a:extLst>
          </p:cNvPr>
          <p:cNvSpPr>
            <a:spLocks noGrp="1"/>
          </p:cNvSpPr>
          <p:nvPr>
            <p:ph sz="half" idx="2"/>
          </p:nvPr>
        </p:nvSpPr>
        <p:spPr/>
        <p:txBody>
          <a:bodyPr>
            <a:normAutofit/>
          </a:bodyPr>
          <a:lstStyle/>
          <a:p>
            <a:r>
              <a:rPr lang="en-US" sz="2400" dirty="0"/>
              <a:t>The metrics for this model are much better than those for the previous models.</a:t>
            </a:r>
          </a:p>
          <a:p>
            <a:r>
              <a:rPr lang="en-US" sz="2400" dirty="0"/>
              <a:t>Both the accuracy and the balanced accuracy are around 60%.</a:t>
            </a:r>
          </a:p>
        </p:txBody>
      </p:sp>
      <p:pic>
        <p:nvPicPr>
          <p:cNvPr id="8" name="Picture 7">
            <a:extLst>
              <a:ext uri="{FF2B5EF4-FFF2-40B4-BE49-F238E27FC236}">
                <a16:creationId xmlns:a16="http://schemas.microsoft.com/office/drawing/2014/main" id="{64EA4D06-5F5C-3B7F-C0AB-C338EC4C0652}"/>
              </a:ext>
            </a:extLst>
          </p:cNvPr>
          <p:cNvPicPr>
            <a:picLocks noChangeAspect="1"/>
          </p:cNvPicPr>
          <p:nvPr/>
        </p:nvPicPr>
        <p:blipFill>
          <a:blip r:embed="rId2"/>
          <a:stretch>
            <a:fillRect/>
          </a:stretch>
        </p:blipFill>
        <p:spPr>
          <a:xfrm>
            <a:off x="2085875" y="3835606"/>
            <a:ext cx="3344692" cy="2544874"/>
          </a:xfrm>
          <a:prstGeom prst="rect">
            <a:avLst/>
          </a:prstGeom>
        </p:spPr>
      </p:pic>
      <p:grpSp>
        <p:nvGrpSpPr>
          <p:cNvPr id="7" name="Group 6">
            <a:extLst>
              <a:ext uri="{FF2B5EF4-FFF2-40B4-BE49-F238E27FC236}">
                <a16:creationId xmlns:a16="http://schemas.microsoft.com/office/drawing/2014/main" id="{048186E5-27AE-41B8-9A46-DE26A10AED9F}"/>
              </a:ext>
            </a:extLst>
          </p:cNvPr>
          <p:cNvGrpSpPr>
            <a:grpSpLocks noChangeAspect="1"/>
          </p:cNvGrpSpPr>
          <p:nvPr/>
        </p:nvGrpSpPr>
        <p:grpSpPr>
          <a:xfrm>
            <a:off x="7657712" y="3825762"/>
            <a:ext cx="2764665" cy="2449876"/>
            <a:chOff x="7770812" y="3926182"/>
            <a:chExt cx="2764665" cy="2449876"/>
          </a:xfrm>
        </p:grpSpPr>
        <p:pic>
          <p:nvPicPr>
            <p:cNvPr id="6" name="Picture 5">
              <a:extLst>
                <a:ext uri="{FF2B5EF4-FFF2-40B4-BE49-F238E27FC236}">
                  <a16:creationId xmlns:a16="http://schemas.microsoft.com/office/drawing/2014/main" id="{C31C1037-36D7-8756-0165-0A0DA5516462}"/>
                </a:ext>
              </a:extLst>
            </p:cNvPr>
            <p:cNvPicPr>
              <a:picLocks noChangeAspect="1"/>
            </p:cNvPicPr>
            <p:nvPr/>
          </p:nvPicPr>
          <p:blipFill>
            <a:blip r:embed="rId3"/>
            <a:stretch>
              <a:fillRect/>
            </a:stretch>
          </p:blipFill>
          <p:spPr>
            <a:xfrm>
              <a:off x="7770812" y="3926182"/>
              <a:ext cx="2764665" cy="2449876"/>
            </a:xfrm>
            <a:prstGeom prst="rect">
              <a:avLst/>
            </a:prstGeom>
          </p:spPr>
        </p:pic>
        <p:sp>
          <p:nvSpPr>
            <p:cNvPr id="5" name="Rectangle 4">
              <a:extLst>
                <a:ext uri="{FF2B5EF4-FFF2-40B4-BE49-F238E27FC236}">
                  <a16:creationId xmlns:a16="http://schemas.microsoft.com/office/drawing/2014/main" id="{51C4C701-EBA6-C508-326E-BCE1180A3F89}"/>
                </a:ext>
              </a:extLst>
            </p:cNvPr>
            <p:cNvSpPr/>
            <p:nvPr/>
          </p:nvSpPr>
          <p:spPr>
            <a:xfrm>
              <a:off x="7770812" y="4571999"/>
              <a:ext cx="2764665" cy="906585"/>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p>
          </p:txBody>
        </p:sp>
      </p:grpSp>
      <p:sp>
        <p:nvSpPr>
          <p:cNvPr id="9" name="Slide Number Placeholder 8">
            <a:extLst>
              <a:ext uri="{FF2B5EF4-FFF2-40B4-BE49-F238E27FC236}">
                <a16:creationId xmlns:a16="http://schemas.microsoft.com/office/drawing/2014/main" id="{20B9C90D-5E6C-48B9-419D-96A5E3437146}"/>
              </a:ext>
            </a:extLst>
          </p:cNvPr>
          <p:cNvSpPr>
            <a:spLocks noGrp="1"/>
          </p:cNvSpPr>
          <p:nvPr>
            <p:ph type="sldNum" sz="quarter" idx="12"/>
          </p:nvPr>
        </p:nvSpPr>
        <p:spPr/>
        <p:txBody>
          <a:bodyPr/>
          <a:lstStyle/>
          <a:p>
            <a:fld id="{C014DD1E-5D91-48A3-AD6D-45FBA980D106}" type="slidenum">
              <a:rPr lang="en-US" smtClean="0"/>
              <a:t>11</a:t>
            </a:fld>
            <a:endParaRPr lang="en-US"/>
          </a:p>
        </p:txBody>
      </p:sp>
    </p:spTree>
    <p:extLst>
      <p:ext uri="{BB962C8B-B14F-4D97-AF65-F5344CB8AC3E}">
        <p14:creationId xmlns:p14="http://schemas.microsoft.com/office/powerpoint/2010/main" val="42940738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5000E-D471-C484-12DF-C9D95D0DE68F}"/>
              </a:ext>
            </a:extLst>
          </p:cNvPr>
          <p:cNvSpPr>
            <a:spLocks noGrp="1"/>
          </p:cNvSpPr>
          <p:nvPr>
            <p:ph type="title"/>
          </p:nvPr>
        </p:nvSpPr>
        <p:spPr/>
        <p:txBody>
          <a:bodyPr/>
          <a:lstStyle/>
          <a:p>
            <a:r>
              <a:rPr lang="en-US" dirty="0"/>
              <a:t>Model 3: Pre-Trained CNN Model (</a:t>
            </a:r>
            <a:r>
              <a:rPr lang="en-US" dirty="0" err="1"/>
              <a:t>ConvNeXtTiny</a:t>
            </a:r>
            <a:r>
              <a:rPr lang="en-US" dirty="0"/>
              <a:t>)</a:t>
            </a:r>
          </a:p>
        </p:txBody>
      </p:sp>
      <p:sp>
        <p:nvSpPr>
          <p:cNvPr id="3" name="Content Placeholder 2">
            <a:extLst>
              <a:ext uri="{FF2B5EF4-FFF2-40B4-BE49-F238E27FC236}">
                <a16:creationId xmlns:a16="http://schemas.microsoft.com/office/drawing/2014/main" id="{7CCCF706-FF55-62F4-C28F-59B1BBA6A10C}"/>
              </a:ext>
            </a:extLst>
          </p:cNvPr>
          <p:cNvSpPr>
            <a:spLocks noGrp="1"/>
          </p:cNvSpPr>
          <p:nvPr>
            <p:ph idx="1"/>
          </p:nvPr>
        </p:nvSpPr>
        <p:spPr>
          <a:xfrm>
            <a:off x="1265678" y="1828800"/>
            <a:ext cx="10360501" cy="4462272"/>
          </a:xfrm>
        </p:spPr>
        <p:txBody>
          <a:bodyPr>
            <a:normAutofit/>
          </a:bodyPr>
          <a:lstStyle/>
          <a:p>
            <a:r>
              <a:rPr lang="en-US" sz="2400" dirty="0"/>
              <a:t>This model is a major improvement compared to both previous models.</a:t>
            </a:r>
          </a:p>
          <a:p>
            <a:endParaRPr lang="en-US" sz="2400" dirty="0"/>
          </a:p>
          <a:p>
            <a:r>
              <a:rPr lang="en-US" sz="2400" dirty="0"/>
              <a:t>42 out of 61 categories have test accuracies above 50%.</a:t>
            </a:r>
          </a:p>
        </p:txBody>
      </p:sp>
      <p:pic>
        <p:nvPicPr>
          <p:cNvPr id="8194" name="Picture 2">
            <a:extLst>
              <a:ext uri="{FF2B5EF4-FFF2-40B4-BE49-F238E27FC236}">
                <a16:creationId xmlns:a16="http://schemas.microsoft.com/office/drawing/2014/main" id="{A2BB3AB8-A835-B4F7-BD49-A8BB8B01FE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6907" y="3450492"/>
            <a:ext cx="7589722" cy="284688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0E79A73C-12DD-0068-6748-9E0164CFB521}"/>
              </a:ext>
            </a:extLst>
          </p:cNvPr>
          <p:cNvPicPr>
            <a:picLocks noChangeAspect="1"/>
          </p:cNvPicPr>
          <p:nvPr/>
        </p:nvPicPr>
        <p:blipFill>
          <a:blip r:embed="rId3"/>
          <a:stretch>
            <a:fillRect/>
          </a:stretch>
        </p:blipFill>
        <p:spPr>
          <a:xfrm>
            <a:off x="2627233" y="2303934"/>
            <a:ext cx="7543800" cy="450922"/>
          </a:xfrm>
          <a:prstGeom prst="rect">
            <a:avLst/>
          </a:prstGeom>
        </p:spPr>
      </p:pic>
      <p:sp>
        <p:nvSpPr>
          <p:cNvPr id="4" name="Slide Number Placeholder 3">
            <a:extLst>
              <a:ext uri="{FF2B5EF4-FFF2-40B4-BE49-F238E27FC236}">
                <a16:creationId xmlns:a16="http://schemas.microsoft.com/office/drawing/2014/main" id="{F72C679D-AFB9-4971-8AFC-5294910ADABE}"/>
              </a:ext>
            </a:extLst>
          </p:cNvPr>
          <p:cNvSpPr>
            <a:spLocks noGrp="1"/>
          </p:cNvSpPr>
          <p:nvPr>
            <p:ph type="sldNum" sz="quarter" idx="12"/>
          </p:nvPr>
        </p:nvSpPr>
        <p:spPr/>
        <p:txBody>
          <a:bodyPr/>
          <a:lstStyle/>
          <a:p>
            <a:fld id="{C014DD1E-5D91-48A3-AD6D-45FBA980D106}" type="slidenum">
              <a:rPr lang="en-US" smtClean="0"/>
              <a:t>12</a:t>
            </a:fld>
            <a:endParaRPr lang="en-US"/>
          </a:p>
        </p:txBody>
      </p:sp>
    </p:spTree>
    <p:extLst>
      <p:ext uri="{BB962C8B-B14F-4D97-AF65-F5344CB8AC3E}">
        <p14:creationId xmlns:p14="http://schemas.microsoft.com/office/powerpoint/2010/main" val="7276749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FFA39B-81F5-7212-4FCC-EA353D645DFA}"/>
              </a:ext>
            </a:extLst>
          </p:cNvPr>
          <p:cNvSpPr>
            <a:spLocks noGrp="1"/>
          </p:cNvSpPr>
          <p:nvPr>
            <p:ph type="title"/>
          </p:nvPr>
        </p:nvSpPr>
        <p:spPr/>
        <p:txBody>
          <a:bodyPr/>
          <a:lstStyle/>
          <a:p>
            <a:r>
              <a:rPr lang="en-US" dirty="0"/>
              <a:t>Model Recommendation</a:t>
            </a:r>
          </a:p>
        </p:txBody>
      </p:sp>
      <p:sp>
        <p:nvSpPr>
          <p:cNvPr id="3" name="Content Placeholder 2">
            <a:extLst>
              <a:ext uri="{FF2B5EF4-FFF2-40B4-BE49-F238E27FC236}">
                <a16:creationId xmlns:a16="http://schemas.microsoft.com/office/drawing/2014/main" id="{C6666D68-E0F7-71A8-4254-3DD715FCD911}"/>
              </a:ext>
            </a:extLst>
          </p:cNvPr>
          <p:cNvSpPr>
            <a:spLocks noGrp="1"/>
          </p:cNvSpPr>
          <p:nvPr>
            <p:ph idx="1"/>
          </p:nvPr>
        </p:nvSpPr>
        <p:spPr>
          <a:xfrm>
            <a:off x="1218883" y="1701797"/>
            <a:ext cx="5180329" cy="4462272"/>
          </a:xfrm>
        </p:spPr>
        <p:txBody>
          <a:bodyPr>
            <a:normAutofit/>
          </a:bodyPr>
          <a:lstStyle/>
          <a:p>
            <a:r>
              <a:rPr lang="en-US" sz="2400" dirty="0"/>
              <a:t>I would recommend the pre-trained model because it is a major improvement compared to the other models and has good metrics.</a:t>
            </a:r>
          </a:p>
          <a:p>
            <a:r>
              <a:rPr lang="en-US" sz="2400" dirty="0"/>
              <a:t>The only drawback of this model is that it is complex and therefore training and prediction take longer than for the simpler models.</a:t>
            </a:r>
          </a:p>
        </p:txBody>
      </p:sp>
      <p:pic>
        <p:nvPicPr>
          <p:cNvPr id="9218" name="Picture 2">
            <a:extLst>
              <a:ext uri="{FF2B5EF4-FFF2-40B4-BE49-F238E27FC236}">
                <a16:creationId xmlns:a16="http://schemas.microsoft.com/office/drawing/2014/main" id="{FB34BFD9-6BD5-2315-CF26-EDF85E46253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89812" y="870455"/>
            <a:ext cx="3732531" cy="2461424"/>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999DC34F-BBAC-FF13-9850-DE626952A4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89812" y="3676120"/>
            <a:ext cx="3732530" cy="2493811"/>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B75F4954-0736-9C0D-95D9-7FBDC635F435}"/>
              </a:ext>
            </a:extLst>
          </p:cNvPr>
          <p:cNvGrpSpPr/>
          <p:nvPr/>
        </p:nvGrpSpPr>
        <p:grpSpPr>
          <a:xfrm>
            <a:off x="1598612" y="4876800"/>
            <a:ext cx="4676809" cy="1209684"/>
            <a:chOff x="1598612" y="4954385"/>
            <a:chExt cx="4676809" cy="1209684"/>
          </a:xfrm>
        </p:grpSpPr>
        <p:pic>
          <p:nvPicPr>
            <p:cNvPr id="6" name="Picture 5">
              <a:extLst>
                <a:ext uri="{FF2B5EF4-FFF2-40B4-BE49-F238E27FC236}">
                  <a16:creationId xmlns:a16="http://schemas.microsoft.com/office/drawing/2014/main" id="{A48F73AF-B246-38ED-0F99-80D958062ECD}"/>
                </a:ext>
              </a:extLst>
            </p:cNvPr>
            <p:cNvPicPr>
              <a:picLocks noChangeAspect="1"/>
            </p:cNvPicPr>
            <p:nvPr/>
          </p:nvPicPr>
          <p:blipFill>
            <a:blip r:embed="rId4"/>
            <a:stretch>
              <a:fillRect/>
            </a:stretch>
          </p:blipFill>
          <p:spPr>
            <a:xfrm>
              <a:off x="1598612" y="4954385"/>
              <a:ext cx="4676809" cy="1209684"/>
            </a:xfrm>
            <a:prstGeom prst="rect">
              <a:avLst/>
            </a:prstGeom>
          </p:spPr>
        </p:pic>
        <p:sp>
          <p:nvSpPr>
            <p:cNvPr id="4" name="Rectangle 3">
              <a:extLst>
                <a:ext uri="{FF2B5EF4-FFF2-40B4-BE49-F238E27FC236}">
                  <a16:creationId xmlns:a16="http://schemas.microsoft.com/office/drawing/2014/main" id="{B0E19B98-DE44-CF52-8618-5BCD9B337595}"/>
                </a:ext>
              </a:extLst>
            </p:cNvPr>
            <p:cNvSpPr/>
            <p:nvPr/>
          </p:nvSpPr>
          <p:spPr>
            <a:xfrm>
              <a:off x="1598612" y="5791200"/>
              <a:ext cx="4676809" cy="372869"/>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p>
          </p:txBody>
        </p:sp>
      </p:grpSp>
      <p:sp>
        <p:nvSpPr>
          <p:cNvPr id="5" name="Slide Number Placeholder 4">
            <a:extLst>
              <a:ext uri="{FF2B5EF4-FFF2-40B4-BE49-F238E27FC236}">
                <a16:creationId xmlns:a16="http://schemas.microsoft.com/office/drawing/2014/main" id="{49BDBDDF-3A18-310D-03FC-8256AFAD0B23}"/>
              </a:ext>
            </a:extLst>
          </p:cNvPr>
          <p:cNvSpPr>
            <a:spLocks noGrp="1"/>
          </p:cNvSpPr>
          <p:nvPr>
            <p:ph type="sldNum" sz="quarter" idx="12"/>
          </p:nvPr>
        </p:nvSpPr>
        <p:spPr/>
        <p:txBody>
          <a:bodyPr/>
          <a:lstStyle/>
          <a:p>
            <a:fld id="{C014DD1E-5D91-48A3-AD6D-45FBA980D106}" type="slidenum">
              <a:rPr lang="en-US" smtClean="0"/>
              <a:t>13</a:t>
            </a:fld>
            <a:endParaRPr lang="en-US"/>
          </a:p>
        </p:txBody>
      </p:sp>
    </p:spTree>
    <p:extLst>
      <p:ext uri="{BB962C8B-B14F-4D97-AF65-F5344CB8AC3E}">
        <p14:creationId xmlns:p14="http://schemas.microsoft.com/office/powerpoint/2010/main" val="16297228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DBB0C-5ECA-3959-6627-3BF007526C03}"/>
              </a:ext>
            </a:extLst>
          </p:cNvPr>
          <p:cNvSpPr>
            <a:spLocks noGrp="1"/>
          </p:cNvSpPr>
          <p:nvPr>
            <p:ph type="title"/>
          </p:nvPr>
        </p:nvSpPr>
        <p:spPr/>
        <p:txBody>
          <a:bodyPr/>
          <a:lstStyle/>
          <a:p>
            <a:r>
              <a:rPr lang="en-US" dirty="0"/>
              <a:t>Part II</a:t>
            </a:r>
          </a:p>
        </p:txBody>
      </p:sp>
      <p:sp>
        <p:nvSpPr>
          <p:cNvPr id="3" name="Text Placeholder 2">
            <a:extLst>
              <a:ext uri="{FF2B5EF4-FFF2-40B4-BE49-F238E27FC236}">
                <a16:creationId xmlns:a16="http://schemas.microsoft.com/office/drawing/2014/main" id="{CD764040-E1A3-7A28-6012-99A114B080D9}"/>
              </a:ext>
            </a:extLst>
          </p:cNvPr>
          <p:cNvSpPr>
            <a:spLocks noGrp="1"/>
          </p:cNvSpPr>
          <p:nvPr>
            <p:ph type="body" idx="1"/>
          </p:nvPr>
        </p:nvSpPr>
        <p:spPr/>
        <p:txBody>
          <a:bodyPr/>
          <a:lstStyle/>
          <a:p>
            <a:r>
              <a:rPr lang="en-US" dirty="0"/>
              <a:t>Restaurant Reviews Sentiment Analysis</a:t>
            </a:r>
          </a:p>
        </p:txBody>
      </p:sp>
      <p:sp>
        <p:nvSpPr>
          <p:cNvPr id="4" name="Slide Number Placeholder 3">
            <a:extLst>
              <a:ext uri="{FF2B5EF4-FFF2-40B4-BE49-F238E27FC236}">
                <a16:creationId xmlns:a16="http://schemas.microsoft.com/office/drawing/2014/main" id="{B6E7BBDE-A70A-597C-6D65-2FDCFBE7E317}"/>
              </a:ext>
            </a:extLst>
          </p:cNvPr>
          <p:cNvSpPr>
            <a:spLocks noGrp="1"/>
          </p:cNvSpPr>
          <p:nvPr>
            <p:ph type="sldNum" sz="quarter" idx="12"/>
          </p:nvPr>
        </p:nvSpPr>
        <p:spPr/>
        <p:txBody>
          <a:bodyPr/>
          <a:lstStyle/>
          <a:p>
            <a:fld id="{C014DD1E-5D91-48A3-AD6D-45FBA980D106}" type="slidenum">
              <a:rPr lang="en-US" smtClean="0"/>
              <a:t>14</a:t>
            </a:fld>
            <a:endParaRPr lang="en-US"/>
          </a:p>
        </p:txBody>
      </p:sp>
    </p:spTree>
    <p:extLst>
      <p:ext uri="{BB962C8B-B14F-4D97-AF65-F5344CB8AC3E}">
        <p14:creationId xmlns:p14="http://schemas.microsoft.com/office/powerpoint/2010/main" val="3672798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2D74B-027B-2E0D-8197-8CFB8286F06A}"/>
              </a:ext>
            </a:extLst>
          </p:cNvPr>
          <p:cNvSpPr>
            <a:spLocks noGrp="1"/>
          </p:cNvSpPr>
          <p:nvPr>
            <p:ph type="title"/>
          </p:nvPr>
        </p:nvSpPr>
        <p:spPr/>
        <p:txBody>
          <a:bodyPr/>
          <a:lstStyle/>
          <a:p>
            <a:r>
              <a:rPr lang="en-US" dirty="0"/>
              <a:t>Data and Project Overview</a:t>
            </a:r>
          </a:p>
        </p:txBody>
      </p:sp>
      <p:sp>
        <p:nvSpPr>
          <p:cNvPr id="3" name="Content Placeholder 2">
            <a:extLst>
              <a:ext uri="{FF2B5EF4-FFF2-40B4-BE49-F238E27FC236}">
                <a16:creationId xmlns:a16="http://schemas.microsoft.com/office/drawing/2014/main" id="{DB2EC16A-D11E-BC42-ABF4-BC7A3362B1A7}"/>
              </a:ext>
            </a:extLst>
          </p:cNvPr>
          <p:cNvSpPr>
            <a:spLocks noGrp="1"/>
          </p:cNvSpPr>
          <p:nvPr>
            <p:ph idx="1"/>
          </p:nvPr>
        </p:nvSpPr>
        <p:spPr>
          <a:xfrm>
            <a:off x="1293812" y="2205640"/>
            <a:ext cx="5256529" cy="3532595"/>
          </a:xfrm>
        </p:spPr>
        <p:txBody>
          <a:bodyPr>
            <a:normAutofit/>
          </a:bodyPr>
          <a:lstStyle/>
          <a:p>
            <a:r>
              <a:rPr lang="en-US" sz="2400" dirty="0"/>
              <a:t>This dataset is from Kaggle and includes </a:t>
            </a:r>
            <a:r>
              <a:rPr lang="en-US" sz="2400" dirty="0">
                <a:solidFill>
                  <a:schemeClr val="accent5"/>
                </a:solidFill>
              </a:rPr>
              <a:t>1,000 restaurant reviews</a:t>
            </a:r>
            <a:r>
              <a:rPr lang="en-US" sz="2400" dirty="0"/>
              <a:t>.</a:t>
            </a:r>
          </a:p>
          <a:p>
            <a:r>
              <a:rPr lang="en-US" sz="2400" b="1" dirty="0"/>
              <a:t>Columns:</a:t>
            </a:r>
          </a:p>
          <a:p>
            <a:pPr lvl="1"/>
            <a:r>
              <a:rPr lang="en-US" b="1" dirty="0">
                <a:solidFill>
                  <a:schemeClr val="accent5"/>
                </a:solidFill>
              </a:rPr>
              <a:t>Review:</a:t>
            </a:r>
            <a:r>
              <a:rPr lang="en-US" b="1" dirty="0">
                <a:solidFill>
                  <a:schemeClr val="accent2"/>
                </a:solidFill>
              </a:rPr>
              <a:t> </a:t>
            </a:r>
            <a:r>
              <a:rPr lang="en-US" dirty="0"/>
              <a:t>the text of the review</a:t>
            </a:r>
          </a:p>
          <a:p>
            <a:pPr lvl="1"/>
            <a:r>
              <a:rPr lang="en-US" b="1" dirty="0">
                <a:solidFill>
                  <a:schemeClr val="accent5"/>
                </a:solidFill>
              </a:rPr>
              <a:t>Liked:</a:t>
            </a:r>
            <a:r>
              <a:rPr lang="en-US" b="1" dirty="0">
                <a:solidFill>
                  <a:schemeClr val="accent2"/>
                </a:solidFill>
              </a:rPr>
              <a:t> </a:t>
            </a:r>
            <a:r>
              <a:rPr lang="en-US" dirty="0"/>
              <a:t>0 (did not like) or 1 (liked)</a:t>
            </a:r>
          </a:p>
          <a:p>
            <a:r>
              <a:rPr lang="en-US" sz="2400" b="1" dirty="0"/>
              <a:t>The goal of this project is to predict </a:t>
            </a:r>
            <a:r>
              <a:rPr lang="en-US" sz="2400" b="1" dirty="0">
                <a:solidFill>
                  <a:schemeClr val="accent5"/>
                </a:solidFill>
              </a:rPr>
              <a:t>Liked</a:t>
            </a:r>
            <a:r>
              <a:rPr lang="en-US" sz="2400" b="1" dirty="0"/>
              <a:t> (the label) using </a:t>
            </a:r>
            <a:r>
              <a:rPr lang="en-US" sz="2400" b="1" dirty="0">
                <a:solidFill>
                  <a:schemeClr val="accent5"/>
                </a:solidFill>
              </a:rPr>
              <a:t>Review</a:t>
            </a:r>
            <a:r>
              <a:rPr lang="en-US" sz="2400" b="1" dirty="0"/>
              <a:t> (the features).</a:t>
            </a:r>
          </a:p>
        </p:txBody>
      </p:sp>
      <p:pic>
        <p:nvPicPr>
          <p:cNvPr id="6" name="Picture 5">
            <a:extLst>
              <a:ext uri="{FF2B5EF4-FFF2-40B4-BE49-F238E27FC236}">
                <a16:creationId xmlns:a16="http://schemas.microsoft.com/office/drawing/2014/main" id="{CC73E569-469D-6CFB-E7FF-04BD1FC1230A}"/>
              </a:ext>
            </a:extLst>
          </p:cNvPr>
          <p:cNvPicPr>
            <a:picLocks noChangeAspect="1"/>
          </p:cNvPicPr>
          <p:nvPr/>
        </p:nvPicPr>
        <p:blipFill>
          <a:blip r:embed="rId2"/>
          <a:stretch>
            <a:fillRect/>
          </a:stretch>
        </p:blipFill>
        <p:spPr>
          <a:xfrm>
            <a:off x="7085012" y="1876457"/>
            <a:ext cx="4159684" cy="4190959"/>
          </a:xfrm>
          <a:prstGeom prst="rect">
            <a:avLst/>
          </a:prstGeom>
        </p:spPr>
      </p:pic>
      <p:sp>
        <p:nvSpPr>
          <p:cNvPr id="4" name="Slide Number Placeholder 3">
            <a:extLst>
              <a:ext uri="{FF2B5EF4-FFF2-40B4-BE49-F238E27FC236}">
                <a16:creationId xmlns:a16="http://schemas.microsoft.com/office/drawing/2014/main" id="{3AAC0939-45E4-1540-6E95-442157DE2F01}"/>
              </a:ext>
            </a:extLst>
          </p:cNvPr>
          <p:cNvSpPr>
            <a:spLocks noGrp="1"/>
          </p:cNvSpPr>
          <p:nvPr>
            <p:ph type="sldNum" sz="quarter" idx="12"/>
          </p:nvPr>
        </p:nvSpPr>
        <p:spPr/>
        <p:txBody>
          <a:bodyPr/>
          <a:lstStyle/>
          <a:p>
            <a:fld id="{C014DD1E-5D91-48A3-AD6D-45FBA980D106}" type="slidenum">
              <a:rPr lang="en-US" smtClean="0"/>
              <a:t>15</a:t>
            </a:fld>
            <a:endParaRPr lang="en-US"/>
          </a:p>
        </p:txBody>
      </p:sp>
    </p:spTree>
    <p:extLst>
      <p:ext uri="{BB962C8B-B14F-4D97-AF65-F5344CB8AC3E}">
        <p14:creationId xmlns:p14="http://schemas.microsoft.com/office/powerpoint/2010/main" val="5614637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39CA0B-7D69-191C-B5DD-1DCEF86DBA9C}"/>
              </a:ext>
            </a:extLst>
          </p:cNvPr>
          <p:cNvSpPr>
            <a:spLocks noGrp="1"/>
          </p:cNvSpPr>
          <p:nvPr>
            <p:ph type="title"/>
          </p:nvPr>
        </p:nvSpPr>
        <p:spPr/>
        <p:txBody>
          <a:bodyPr/>
          <a:lstStyle/>
          <a:p>
            <a:r>
              <a:rPr lang="en-US" dirty="0"/>
              <a:t>Data Cleaning</a:t>
            </a:r>
          </a:p>
        </p:txBody>
      </p:sp>
      <p:sp>
        <p:nvSpPr>
          <p:cNvPr id="6" name="Content Placeholder 5">
            <a:extLst>
              <a:ext uri="{FF2B5EF4-FFF2-40B4-BE49-F238E27FC236}">
                <a16:creationId xmlns:a16="http://schemas.microsoft.com/office/drawing/2014/main" id="{0B1CCD83-B99A-754F-8AD0-FF7208956AB4}"/>
              </a:ext>
            </a:extLst>
          </p:cNvPr>
          <p:cNvSpPr>
            <a:spLocks noGrp="1"/>
          </p:cNvSpPr>
          <p:nvPr>
            <p:ph idx="1"/>
          </p:nvPr>
        </p:nvSpPr>
        <p:spPr>
          <a:xfrm>
            <a:off x="1218882" y="2208050"/>
            <a:ext cx="3122929" cy="3276600"/>
          </a:xfrm>
        </p:spPr>
        <p:txBody>
          <a:bodyPr>
            <a:normAutofit/>
          </a:bodyPr>
          <a:lstStyle/>
          <a:p>
            <a:pPr marL="344488" indent="-344488">
              <a:buFont typeface="+mj-lt"/>
              <a:buAutoNum type="arabicPeriod"/>
            </a:pPr>
            <a:r>
              <a:rPr lang="en-US" sz="2400" dirty="0"/>
              <a:t>Remove non-alphanumeric and non-whitespace characters.</a:t>
            </a:r>
          </a:p>
          <a:p>
            <a:pPr marL="344488" indent="-344488">
              <a:buFont typeface="+mj-lt"/>
              <a:buAutoNum type="arabicPeriod"/>
            </a:pPr>
            <a:r>
              <a:rPr lang="en-US" sz="2400" dirty="0"/>
              <a:t>Remove extra spaces.</a:t>
            </a:r>
          </a:p>
          <a:p>
            <a:pPr marL="344488" indent="-344488">
              <a:buFont typeface="+mj-lt"/>
              <a:buAutoNum type="arabicPeriod"/>
            </a:pPr>
            <a:r>
              <a:rPr lang="en-US" sz="2400" dirty="0"/>
              <a:t>Convert to lowercase.</a:t>
            </a:r>
          </a:p>
        </p:txBody>
      </p:sp>
      <p:pic>
        <p:nvPicPr>
          <p:cNvPr id="7" name="Picture 6">
            <a:extLst>
              <a:ext uri="{FF2B5EF4-FFF2-40B4-BE49-F238E27FC236}">
                <a16:creationId xmlns:a16="http://schemas.microsoft.com/office/drawing/2014/main" id="{C624D3A7-9FA2-2716-5DDA-A9DAC56D63EE}"/>
              </a:ext>
            </a:extLst>
          </p:cNvPr>
          <p:cNvPicPr>
            <a:picLocks noChangeAspect="1"/>
          </p:cNvPicPr>
          <p:nvPr/>
        </p:nvPicPr>
        <p:blipFill>
          <a:blip r:embed="rId2"/>
          <a:stretch>
            <a:fillRect/>
          </a:stretch>
        </p:blipFill>
        <p:spPr>
          <a:xfrm>
            <a:off x="4474584" y="2133600"/>
            <a:ext cx="7074270" cy="1558600"/>
          </a:xfrm>
          <a:prstGeom prst="rect">
            <a:avLst/>
          </a:prstGeom>
        </p:spPr>
      </p:pic>
      <p:pic>
        <p:nvPicPr>
          <p:cNvPr id="9" name="Picture 8">
            <a:extLst>
              <a:ext uri="{FF2B5EF4-FFF2-40B4-BE49-F238E27FC236}">
                <a16:creationId xmlns:a16="http://schemas.microsoft.com/office/drawing/2014/main" id="{652A0695-083C-F886-CCD9-036E0FA3B584}"/>
              </a:ext>
            </a:extLst>
          </p:cNvPr>
          <p:cNvPicPr>
            <a:picLocks noChangeAspect="1"/>
          </p:cNvPicPr>
          <p:nvPr/>
        </p:nvPicPr>
        <p:blipFill>
          <a:blip r:embed="rId3"/>
          <a:stretch>
            <a:fillRect/>
          </a:stretch>
        </p:blipFill>
        <p:spPr>
          <a:xfrm>
            <a:off x="4474584" y="3990313"/>
            <a:ext cx="7089535" cy="1569127"/>
          </a:xfrm>
          <a:prstGeom prst="rect">
            <a:avLst/>
          </a:prstGeom>
        </p:spPr>
      </p:pic>
      <p:sp>
        <p:nvSpPr>
          <p:cNvPr id="3" name="Slide Number Placeholder 2">
            <a:extLst>
              <a:ext uri="{FF2B5EF4-FFF2-40B4-BE49-F238E27FC236}">
                <a16:creationId xmlns:a16="http://schemas.microsoft.com/office/drawing/2014/main" id="{A3C6B8AE-A89E-3CBF-D9B7-B5C2BEE1B0F9}"/>
              </a:ext>
            </a:extLst>
          </p:cNvPr>
          <p:cNvSpPr>
            <a:spLocks noGrp="1"/>
          </p:cNvSpPr>
          <p:nvPr>
            <p:ph type="sldNum" sz="quarter" idx="12"/>
          </p:nvPr>
        </p:nvSpPr>
        <p:spPr/>
        <p:txBody>
          <a:bodyPr/>
          <a:lstStyle/>
          <a:p>
            <a:fld id="{C014DD1E-5D91-48A3-AD6D-45FBA980D106}" type="slidenum">
              <a:rPr lang="en-US" smtClean="0"/>
              <a:t>16</a:t>
            </a:fld>
            <a:endParaRPr lang="en-US"/>
          </a:p>
        </p:txBody>
      </p:sp>
    </p:spTree>
    <p:extLst>
      <p:ext uri="{BB962C8B-B14F-4D97-AF65-F5344CB8AC3E}">
        <p14:creationId xmlns:p14="http://schemas.microsoft.com/office/powerpoint/2010/main" val="16069336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399C1A-DDDB-D2D4-E14F-F51B3B7C63D0}"/>
              </a:ext>
            </a:extLst>
          </p:cNvPr>
          <p:cNvSpPr>
            <a:spLocks noGrp="1"/>
          </p:cNvSpPr>
          <p:nvPr>
            <p:ph type="title"/>
          </p:nvPr>
        </p:nvSpPr>
        <p:spPr/>
        <p:txBody>
          <a:bodyPr/>
          <a:lstStyle/>
          <a:p>
            <a:r>
              <a:rPr lang="en-US" dirty="0"/>
              <a:t>Preparation for Modeling</a:t>
            </a:r>
          </a:p>
        </p:txBody>
      </p:sp>
      <p:sp>
        <p:nvSpPr>
          <p:cNvPr id="3" name="Content Placeholder 2">
            <a:extLst>
              <a:ext uri="{FF2B5EF4-FFF2-40B4-BE49-F238E27FC236}">
                <a16:creationId xmlns:a16="http://schemas.microsoft.com/office/drawing/2014/main" id="{47205728-7A9A-31A1-DE98-2282C7ADFBFB}"/>
              </a:ext>
            </a:extLst>
          </p:cNvPr>
          <p:cNvSpPr>
            <a:spLocks noGrp="1"/>
          </p:cNvSpPr>
          <p:nvPr>
            <p:ph idx="1"/>
          </p:nvPr>
        </p:nvSpPr>
        <p:spPr>
          <a:xfrm>
            <a:off x="1278596" y="2065627"/>
            <a:ext cx="5332729" cy="2794003"/>
          </a:xfrm>
        </p:spPr>
        <p:txBody>
          <a:bodyPr>
            <a:normAutofit/>
          </a:bodyPr>
          <a:lstStyle/>
          <a:p>
            <a:r>
              <a:rPr lang="en-US" sz="2400" dirty="0"/>
              <a:t>Examine the distribution of the labels.</a:t>
            </a:r>
          </a:p>
          <a:p>
            <a:pPr lvl="1"/>
            <a:r>
              <a:rPr lang="en-US" dirty="0"/>
              <a:t>This dataset is </a:t>
            </a:r>
            <a:r>
              <a:rPr lang="en-US" dirty="0">
                <a:solidFill>
                  <a:schemeClr val="accent5"/>
                </a:solidFill>
              </a:rPr>
              <a:t>perfectly balanced</a:t>
            </a:r>
            <a:r>
              <a:rPr lang="en-US" dirty="0"/>
              <a:t>, so </a:t>
            </a:r>
            <a:r>
              <a:rPr lang="en-US" dirty="0">
                <a:solidFill>
                  <a:schemeClr val="accent5"/>
                </a:solidFill>
              </a:rPr>
              <a:t>accuracy is a good metric </a:t>
            </a:r>
            <a:r>
              <a:rPr lang="en-US" dirty="0"/>
              <a:t>by which to evaluate the models.</a:t>
            </a:r>
          </a:p>
          <a:p>
            <a:r>
              <a:rPr lang="en-US" sz="2400" dirty="0"/>
              <a:t>Split the data into a training set (70% of the data) and a test set (30% of the data).</a:t>
            </a:r>
          </a:p>
        </p:txBody>
      </p:sp>
      <p:pic>
        <p:nvPicPr>
          <p:cNvPr id="6" name="Picture 5">
            <a:extLst>
              <a:ext uri="{FF2B5EF4-FFF2-40B4-BE49-F238E27FC236}">
                <a16:creationId xmlns:a16="http://schemas.microsoft.com/office/drawing/2014/main" id="{CA62A35E-4A1C-5FF5-6238-F331E4F32DAF}"/>
              </a:ext>
            </a:extLst>
          </p:cNvPr>
          <p:cNvPicPr>
            <a:picLocks noChangeAspect="1"/>
          </p:cNvPicPr>
          <p:nvPr/>
        </p:nvPicPr>
        <p:blipFill>
          <a:blip r:embed="rId2"/>
          <a:stretch>
            <a:fillRect/>
          </a:stretch>
        </p:blipFill>
        <p:spPr>
          <a:xfrm>
            <a:off x="2333886" y="5057944"/>
            <a:ext cx="3222148" cy="752478"/>
          </a:xfrm>
          <a:prstGeom prst="rect">
            <a:avLst/>
          </a:prstGeom>
        </p:spPr>
      </p:pic>
      <p:pic>
        <p:nvPicPr>
          <p:cNvPr id="1028" name="Picture 4">
            <a:extLst>
              <a:ext uri="{FF2B5EF4-FFF2-40B4-BE49-F238E27FC236}">
                <a16:creationId xmlns:a16="http://schemas.microsoft.com/office/drawing/2014/main" id="{1CA480D2-953C-BF51-CFD7-B553B6E5225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5012" y="1981200"/>
            <a:ext cx="3962400" cy="4020386"/>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1C1DBD39-52B7-1CFF-2810-EFD6A8B28635}"/>
              </a:ext>
            </a:extLst>
          </p:cNvPr>
          <p:cNvSpPr>
            <a:spLocks noGrp="1"/>
          </p:cNvSpPr>
          <p:nvPr>
            <p:ph type="sldNum" sz="quarter" idx="12"/>
          </p:nvPr>
        </p:nvSpPr>
        <p:spPr/>
        <p:txBody>
          <a:bodyPr/>
          <a:lstStyle/>
          <a:p>
            <a:fld id="{C014DD1E-5D91-48A3-AD6D-45FBA980D106}" type="slidenum">
              <a:rPr lang="en-US" smtClean="0"/>
              <a:t>17</a:t>
            </a:fld>
            <a:endParaRPr lang="en-US"/>
          </a:p>
        </p:txBody>
      </p:sp>
    </p:spTree>
    <p:extLst>
      <p:ext uri="{BB962C8B-B14F-4D97-AF65-F5344CB8AC3E}">
        <p14:creationId xmlns:p14="http://schemas.microsoft.com/office/powerpoint/2010/main" val="4675313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B62F9D-D974-90F3-9D8D-3025FF8220E9}"/>
              </a:ext>
            </a:extLst>
          </p:cNvPr>
          <p:cNvSpPr>
            <a:spLocks noGrp="1"/>
          </p:cNvSpPr>
          <p:nvPr>
            <p:ph type="title"/>
          </p:nvPr>
        </p:nvSpPr>
        <p:spPr/>
        <p:txBody>
          <a:bodyPr/>
          <a:lstStyle/>
          <a:p>
            <a:r>
              <a:rPr lang="en-US" dirty="0"/>
              <a:t>Model 1: RNN with Embedding and GRU</a:t>
            </a:r>
          </a:p>
        </p:txBody>
      </p:sp>
      <p:sp>
        <p:nvSpPr>
          <p:cNvPr id="3" name="Content Placeholder 2">
            <a:extLst>
              <a:ext uri="{FF2B5EF4-FFF2-40B4-BE49-F238E27FC236}">
                <a16:creationId xmlns:a16="http://schemas.microsoft.com/office/drawing/2014/main" id="{37DCAE45-5441-2538-42CA-D43EBCB2565C}"/>
              </a:ext>
            </a:extLst>
          </p:cNvPr>
          <p:cNvSpPr>
            <a:spLocks noGrp="1"/>
          </p:cNvSpPr>
          <p:nvPr>
            <p:ph idx="1"/>
          </p:nvPr>
        </p:nvSpPr>
        <p:spPr/>
        <p:txBody>
          <a:bodyPr>
            <a:normAutofit/>
          </a:bodyPr>
          <a:lstStyle/>
          <a:p>
            <a:r>
              <a:rPr lang="en-US" sz="2400" dirty="0"/>
              <a:t>This model has a reasonably good overall accuracy but overfits the data.</a:t>
            </a:r>
          </a:p>
          <a:p>
            <a:r>
              <a:rPr lang="en-US" sz="2400" dirty="0"/>
              <a:t>This model is also much better at predicting “did not like” (label = 0) reviews than “liked” (label = 1) reviews.</a:t>
            </a:r>
          </a:p>
        </p:txBody>
      </p:sp>
      <p:pic>
        <p:nvPicPr>
          <p:cNvPr id="2054" name="Picture 6">
            <a:extLst>
              <a:ext uri="{FF2B5EF4-FFF2-40B4-BE49-F238E27FC236}">
                <a16:creationId xmlns:a16="http://schemas.microsoft.com/office/drawing/2014/main" id="{F01017B2-B337-07C4-B8A8-0706735B4D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3012" y="3250293"/>
            <a:ext cx="3450009" cy="290751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1A59615C-9620-7C17-4AB4-3BDAC5ED2095}"/>
              </a:ext>
            </a:extLst>
          </p:cNvPr>
          <p:cNvPicPr>
            <a:picLocks noChangeAspect="1"/>
          </p:cNvPicPr>
          <p:nvPr/>
        </p:nvPicPr>
        <p:blipFill>
          <a:blip r:embed="rId3"/>
          <a:stretch>
            <a:fillRect/>
          </a:stretch>
        </p:blipFill>
        <p:spPr>
          <a:xfrm>
            <a:off x="6823653" y="3250293"/>
            <a:ext cx="3406568" cy="2907516"/>
          </a:xfrm>
          <a:prstGeom prst="rect">
            <a:avLst/>
          </a:prstGeom>
        </p:spPr>
      </p:pic>
      <p:sp>
        <p:nvSpPr>
          <p:cNvPr id="4" name="Slide Number Placeholder 3">
            <a:extLst>
              <a:ext uri="{FF2B5EF4-FFF2-40B4-BE49-F238E27FC236}">
                <a16:creationId xmlns:a16="http://schemas.microsoft.com/office/drawing/2014/main" id="{50BDFC74-540A-3472-9A1A-7C9E577B4D18}"/>
              </a:ext>
            </a:extLst>
          </p:cNvPr>
          <p:cNvSpPr>
            <a:spLocks noGrp="1"/>
          </p:cNvSpPr>
          <p:nvPr>
            <p:ph type="sldNum" sz="quarter" idx="12"/>
          </p:nvPr>
        </p:nvSpPr>
        <p:spPr/>
        <p:txBody>
          <a:bodyPr/>
          <a:lstStyle/>
          <a:p>
            <a:fld id="{C014DD1E-5D91-48A3-AD6D-45FBA980D106}" type="slidenum">
              <a:rPr lang="en-US" smtClean="0"/>
              <a:t>18</a:t>
            </a:fld>
            <a:endParaRPr lang="en-US"/>
          </a:p>
        </p:txBody>
      </p:sp>
    </p:spTree>
    <p:extLst>
      <p:ext uri="{BB962C8B-B14F-4D97-AF65-F5344CB8AC3E}">
        <p14:creationId xmlns:p14="http://schemas.microsoft.com/office/powerpoint/2010/main" val="31598083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ED8FD-72CB-1204-052A-1FD7F1C42744}"/>
              </a:ext>
            </a:extLst>
          </p:cNvPr>
          <p:cNvSpPr>
            <a:spLocks noGrp="1"/>
          </p:cNvSpPr>
          <p:nvPr>
            <p:ph type="title"/>
          </p:nvPr>
        </p:nvSpPr>
        <p:spPr/>
        <p:txBody>
          <a:bodyPr/>
          <a:lstStyle/>
          <a:p>
            <a:r>
              <a:rPr lang="en-US" dirty="0"/>
              <a:t>Model 2: RNN with Embedding and LSTM</a:t>
            </a:r>
          </a:p>
        </p:txBody>
      </p:sp>
      <p:sp>
        <p:nvSpPr>
          <p:cNvPr id="3" name="Content Placeholder 2">
            <a:extLst>
              <a:ext uri="{FF2B5EF4-FFF2-40B4-BE49-F238E27FC236}">
                <a16:creationId xmlns:a16="http://schemas.microsoft.com/office/drawing/2014/main" id="{954DF9E4-7CAE-9680-CA45-A783AE347BA2}"/>
              </a:ext>
            </a:extLst>
          </p:cNvPr>
          <p:cNvSpPr>
            <a:spLocks noGrp="1"/>
          </p:cNvSpPr>
          <p:nvPr>
            <p:ph idx="1"/>
          </p:nvPr>
        </p:nvSpPr>
        <p:spPr/>
        <p:txBody>
          <a:bodyPr>
            <a:normAutofit/>
          </a:bodyPr>
          <a:lstStyle/>
          <a:p>
            <a:r>
              <a:rPr lang="en-US" sz="2400" dirty="0"/>
              <a:t>This model also has a reasonably good overall accuracy but overfits the data.</a:t>
            </a:r>
          </a:p>
          <a:p>
            <a:r>
              <a:rPr lang="en-US" sz="2400" dirty="0"/>
              <a:t>Unlike the first model, this model is better at predicting “liked” (label = 1) reviews than “did not like” (label = 0) reviews.</a:t>
            </a:r>
          </a:p>
          <a:p>
            <a:endParaRPr lang="en-US" sz="2400" dirty="0"/>
          </a:p>
          <a:p>
            <a:endParaRPr lang="en-US" sz="2400" dirty="0"/>
          </a:p>
        </p:txBody>
      </p:sp>
      <p:pic>
        <p:nvPicPr>
          <p:cNvPr id="3078" name="Picture 6">
            <a:extLst>
              <a:ext uri="{FF2B5EF4-FFF2-40B4-BE49-F238E27FC236}">
                <a16:creationId xmlns:a16="http://schemas.microsoft.com/office/drawing/2014/main" id="{5323262E-7A20-E068-3194-F0425A03CE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25509" y="3294122"/>
            <a:ext cx="3505200" cy="2954029"/>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29EF688A-F2CC-C498-9ED3-F39990900C7E}"/>
              </a:ext>
            </a:extLst>
          </p:cNvPr>
          <p:cNvPicPr>
            <a:picLocks noChangeAspect="1"/>
          </p:cNvPicPr>
          <p:nvPr/>
        </p:nvPicPr>
        <p:blipFill>
          <a:blip r:embed="rId3"/>
          <a:stretch>
            <a:fillRect/>
          </a:stretch>
        </p:blipFill>
        <p:spPr>
          <a:xfrm>
            <a:off x="6856412" y="3258953"/>
            <a:ext cx="3505200" cy="3001257"/>
          </a:xfrm>
          <a:prstGeom prst="rect">
            <a:avLst/>
          </a:prstGeom>
        </p:spPr>
      </p:pic>
      <p:sp>
        <p:nvSpPr>
          <p:cNvPr id="4" name="Slide Number Placeholder 3">
            <a:extLst>
              <a:ext uri="{FF2B5EF4-FFF2-40B4-BE49-F238E27FC236}">
                <a16:creationId xmlns:a16="http://schemas.microsoft.com/office/drawing/2014/main" id="{57F889BF-3F13-113F-F332-44DC081BC449}"/>
              </a:ext>
            </a:extLst>
          </p:cNvPr>
          <p:cNvSpPr>
            <a:spLocks noGrp="1"/>
          </p:cNvSpPr>
          <p:nvPr>
            <p:ph type="sldNum" sz="quarter" idx="12"/>
          </p:nvPr>
        </p:nvSpPr>
        <p:spPr/>
        <p:txBody>
          <a:bodyPr/>
          <a:lstStyle/>
          <a:p>
            <a:fld id="{C014DD1E-5D91-48A3-AD6D-45FBA980D106}" type="slidenum">
              <a:rPr lang="en-US" smtClean="0"/>
              <a:t>19</a:t>
            </a:fld>
            <a:endParaRPr lang="en-US"/>
          </a:p>
        </p:txBody>
      </p:sp>
    </p:spTree>
    <p:extLst>
      <p:ext uri="{BB962C8B-B14F-4D97-AF65-F5344CB8AC3E}">
        <p14:creationId xmlns:p14="http://schemas.microsoft.com/office/powerpoint/2010/main" val="400546105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0FD52F-E9D7-8EFF-966F-07311439F17E}"/>
              </a:ext>
            </a:extLst>
          </p:cNvPr>
          <p:cNvSpPr>
            <a:spLocks noGrp="1"/>
          </p:cNvSpPr>
          <p:nvPr>
            <p:ph type="title"/>
          </p:nvPr>
        </p:nvSpPr>
        <p:spPr/>
        <p:txBody>
          <a:bodyPr/>
          <a:lstStyle/>
          <a:p>
            <a:r>
              <a:rPr lang="en-US" dirty="0"/>
              <a:t>Part I</a:t>
            </a:r>
          </a:p>
        </p:txBody>
      </p:sp>
      <p:sp>
        <p:nvSpPr>
          <p:cNvPr id="3" name="Text Placeholder 2">
            <a:extLst>
              <a:ext uri="{FF2B5EF4-FFF2-40B4-BE49-F238E27FC236}">
                <a16:creationId xmlns:a16="http://schemas.microsoft.com/office/drawing/2014/main" id="{AE7E1B92-16A4-BF0E-19B4-ED6064E1F321}"/>
              </a:ext>
            </a:extLst>
          </p:cNvPr>
          <p:cNvSpPr>
            <a:spLocks noGrp="1"/>
          </p:cNvSpPr>
          <p:nvPr>
            <p:ph type="body" idx="1"/>
          </p:nvPr>
        </p:nvSpPr>
        <p:spPr/>
        <p:txBody>
          <a:bodyPr/>
          <a:lstStyle/>
          <a:p>
            <a:r>
              <a:rPr lang="en-US" dirty="0"/>
              <a:t>Indoor Scenes Image Classification</a:t>
            </a:r>
          </a:p>
        </p:txBody>
      </p:sp>
      <p:sp>
        <p:nvSpPr>
          <p:cNvPr id="4" name="Slide Number Placeholder 3">
            <a:extLst>
              <a:ext uri="{FF2B5EF4-FFF2-40B4-BE49-F238E27FC236}">
                <a16:creationId xmlns:a16="http://schemas.microsoft.com/office/drawing/2014/main" id="{3D4A5229-F49F-C8EB-B33D-66074CB483C9}"/>
              </a:ext>
            </a:extLst>
          </p:cNvPr>
          <p:cNvSpPr>
            <a:spLocks noGrp="1"/>
          </p:cNvSpPr>
          <p:nvPr>
            <p:ph type="sldNum" sz="quarter" idx="12"/>
          </p:nvPr>
        </p:nvSpPr>
        <p:spPr/>
        <p:txBody>
          <a:bodyPr/>
          <a:lstStyle/>
          <a:p>
            <a:fld id="{C014DD1E-5D91-48A3-AD6D-45FBA980D106}" type="slidenum">
              <a:rPr lang="en-US" smtClean="0"/>
              <a:t>2</a:t>
            </a:fld>
            <a:endParaRPr lang="en-US"/>
          </a:p>
        </p:txBody>
      </p:sp>
    </p:spTree>
    <p:extLst>
      <p:ext uri="{BB962C8B-B14F-4D97-AF65-F5344CB8AC3E}">
        <p14:creationId xmlns:p14="http://schemas.microsoft.com/office/powerpoint/2010/main" val="180648668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68F9E9-AA3C-4027-986C-6E0CA5BF969C}"/>
              </a:ext>
            </a:extLst>
          </p:cNvPr>
          <p:cNvSpPr>
            <a:spLocks noGrp="1"/>
          </p:cNvSpPr>
          <p:nvPr>
            <p:ph type="title"/>
          </p:nvPr>
        </p:nvSpPr>
        <p:spPr/>
        <p:txBody>
          <a:bodyPr/>
          <a:lstStyle/>
          <a:p>
            <a:r>
              <a:rPr lang="en-US" dirty="0"/>
              <a:t>Model 3: RNN with Embedding, GRU, and LSTM</a:t>
            </a:r>
          </a:p>
        </p:txBody>
      </p:sp>
      <p:sp>
        <p:nvSpPr>
          <p:cNvPr id="3" name="Content Placeholder 2">
            <a:extLst>
              <a:ext uri="{FF2B5EF4-FFF2-40B4-BE49-F238E27FC236}">
                <a16:creationId xmlns:a16="http://schemas.microsoft.com/office/drawing/2014/main" id="{74463CC8-330F-13D1-978B-ECD234D580DA}"/>
              </a:ext>
            </a:extLst>
          </p:cNvPr>
          <p:cNvSpPr>
            <a:spLocks noGrp="1"/>
          </p:cNvSpPr>
          <p:nvPr>
            <p:ph idx="1"/>
          </p:nvPr>
        </p:nvSpPr>
        <p:spPr/>
        <p:txBody>
          <a:bodyPr>
            <a:normAutofit/>
          </a:bodyPr>
          <a:lstStyle/>
          <a:p>
            <a:r>
              <a:rPr lang="en-US" sz="2400" dirty="0"/>
              <a:t>This model performs similarly to the first model (RNN with Embedding + GRU).</a:t>
            </a:r>
          </a:p>
          <a:p>
            <a:r>
              <a:rPr lang="en-US" sz="2400" dirty="0"/>
              <a:t>Like the first model, this model is much better at predicting “did not like” (label = 0) reviews than “liked” (label = 1) reviews.</a:t>
            </a:r>
          </a:p>
        </p:txBody>
      </p:sp>
      <p:pic>
        <p:nvPicPr>
          <p:cNvPr id="4098" name="Picture 2">
            <a:extLst>
              <a:ext uri="{FF2B5EF4-FFF2-40B4-BE49-F238E27FC236}">
                <a16:creationId xmlns:a16="http://schemas.microsoft.com/office/drawing/2014/main" id="{2CFC91F3-E663-AB5B-1B43-06E2C8430A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5412" y="3249527"/>
            <a:ext cx="3462983" cy="291845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8C86384B-089A-569C-2A53-A771B83A147B}"/>
              </a:ext>
            </a:extLst>
          </p:cNvPr>
          <p:cNvPicPr>
            <a:picLocks noChangeAspect="1"/>
          </p:cNvPicPr>
          <p:nvPr/>
        </p:nvPicPr>
        <p:blipFill>
          <a:blip r:embed="rId3"/>
          <a:stretch>
            <a:fillRect/>
          </a:stretch>
        </p:blipFill>
        <p:spPr>
          <a:xfrm>
            <a:off x="6856412" y="3249871"/>
            <a:ext cx="3372914" cy="2914198"/>
          </a:xfrm>
          <a:prstGeom prst="rect">
            <a:avLst/>
          </a:prstGeom>
        </p:spPr>
      </p:pic>
      <p:sp>
        <p:nvSpPr>
          <p:cNvPr id="4" name="Slide Number Placeholder 3">
            <a:extLst>
              <a:ext uri="{FF2B5EF4-FFF2-40B4-BE49-F238E27FC236}">
                <a16:creationId xmlns:a16="http://schemas.microsoft.com/office/drawing/2014/main" id="{EFFCC899-02C2-39A6-078E-DBCDE19881F9}"/>
              </a:ext>
            </a:extLst>
          </p:cNvPr>
          <p:cNvSpPr>
            <a:spLocks noGrp="1"/>
          </p:cNvSpPr>
          <p:nvPr>
            <p:ph type="sldNum" sz="quarter" idx="12"/>
          </p:nvPr>
        </p:nvSpPr>
        <p:spPr/>
        <p:txBody>
          <a:bodyPr/>
          <a:lstStyle/>
          <a:p>
            <a:fld id="{C014DD1E-5D91-48A3-AD6D-45FBA980D106}" type="slidenum">
              <a:rPr lang="en-US" smtClean="0"/>
              <a:t>20</a:t>
            </a:fld>
            <a:endParaRPr lang="en-US"/>
          </a:p>
        </p:txBody>
      </p:sp>
    </p:spTree>
    <p:extLst>
      <p:ext uri="{BB962C8B-B14F-4D97-AF65-F5344CB8AC3E}">
        <p14:creationId xmlns:p14="http://schemas.microsoft.com/office/powerpoint/2010/main" val="104915454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D4F342-EE32-D5CC-9496-02A8BBABBC4C}"/>
              </a:ext>
            </a:extLst>
          </p:cNvPr>
          <p:cNvSpPr>
            <a:spLocks noGrp="1"/>
          </p:cNvSpPr>
          <p:nvPr>
            <p:ph type="title"/>
          </p:nvPr>
        </p:nvSpPr>
        <p:spPr/>
        <p:txBody>
          <a:bodyPr/>
          <a:lstStyle/>
          <a:p>
            <a:r>
              <a:rPr lang="en-US" dirty="0"/>
              <a:t>Model Recommendation</a:t>
            </a:r>
          </a:p>
        </p:txBody>
      </p:sp>
      <p:sp>
        <p:nvSpPr>
          <p:cNvPr id="3" name="Content Placeholder 2">
            <a:extLst>
              <a:ext uri="{FF2B5EF4-FFF2-40B4-BE49-F238E27FC236}">
                <a16:creationId xmlns:a16="http://schemas.microsoft.com/office/drawing/2014/main" id="{CA51D6F8-E0A9-E609-E43D-AC692CA760A8}"/>
              </a:ext>
            </a:extLst>
          </p:cNvPr>
          <p:cNvSpPr>
            <a:spLocks noGrp="1"/>
          </p:cNvSpPr>
          <p:nvPr>
            <p:ph idx="1"/>
          </p:nvPr>
        </p:nvSpPr>
        <p:spPr/>
        <p:txBody>
          <a:bodyPr>
            <a:normAutofit/>
          </a:bodyPr>
          <a:lstStyle/>
          <a:p>
            <a:r>
              <a:rPr lang="en-US" sz="2400" dirty="0"/>
              <a:t>All 3 models have similar overall accuracies and f1-scores and overfit the data.</a:t>
            </a:r>
          </a:p>
          <a:p>
            <a:r>
              <a:rPr lang="en-US" sz="2400" dirty="0"/>
              <a:t>However, I would recommend the second model (RNN with Embedding and LSTM) because its precision and recall are closer in value than the precisions and recalls for the other two models while its accuracy and f1-score are about the same as those for the other two models.</a:t>
            </a:r>
          </a:p>
        </p:txBody>
      </p:sp>
      <p:grpSp>
        <p:nvGrpSpPr>
          <p:cNvPr id="6" name="Group 5">
            <a:extLst>
              <a:ext uri="{FF2B5EF4-FFF2-40B4-BE49-F238E27FC236}">
                <a16:creationId xmlns:a16="http://schemas.microsoft.com/office/drawing/2014/main" id="{E6E12322-A3AA-36E9-2E78-9A017B16E814}"/>
              </a:ext>
            </a:extLst>
          </p:cNvPr>
          <p:cNvGrpSpPr>
            <a:grpSpLocks noChangeAspect="1"/>
          </p:cNvGrpSpPr>
          <p:nvPr/>
        </p:nvGrpSpPr>
        <p:grpSpPr>
          <a:xfrm>
            <a:off x="7313612" y="3784658"/>
            <a:ext cx="3848125" cy="2378054"/>
            <a:chOff x="7618412" y="3989212"/>
            <a:chExt cx="3848125" cy="2378054"/>
          </a:xfrm>
        </p:grpSpPr>
        <p:pic>
          <p:nvPicPr>
            <p:cNvPr id="7" name="Picture 6">
              <a:extLst>
                <a:ext uri="{FF2B5EF4-FFF2-40B4-BE49-F238E27FC236}">
                  <a16:creationId xmlns:a16="http://schemas.microsoft.com/office/drawing/2014/main" id="{218D02E0-DBC1-2BBE-074F-34BBC4442CF9}"/>
                </a:ext>
              </a:extLst>
            </p:cNvPr>
            <p:cNvPicPr>
              <a:picLocks noChangeAspect="1"/>
            </p:cNvPicPr>
            <p:nvPr/>
          </p:nvPicPr>
          <p:blipFill>
            <a:blip r:embed="rId2"/>
            <a:stretch>
              <a:fillRect/>
            </a:stretch>
          </p:blipFill>
          <p:spPr>
            <a:xfrm>
              <a:off x="7618412" y="3989212"/>
              <a:ext cx="3848125" cy="2378054"/>
            </a:xfrm>
            <a:prstGeom prst="rect">
              <a:avLst/>
            </a:prstGeom>
          </p:spPr>
        </p:pic>
        <p:sp>
          <p:nvSpPr>
            <p:cNvPr id="4" name="Rectangle 3">
              <a:extLst>
                <a:ext uri="{FF2B5EF4-FFF2-40B4-BE49-F238E27FC236}">
                  <a16:creationId xmlns:a16="http://schemas.microsoft.com/office/drawing/2014/main" id="{25559F4B-79B0-4365-E5FB-DE79DEF17936}"/>
                </a:ext>
              </a:extLst>
            </p:cNvPr>
            <p:cNvSpPr/>
            <p:nvPr/>
          </p:nvSpPr>
          <p:spPr>
            <a:xfrm>
              <a:off x="7618412" y="4966671"/>
              <a:ext cx="3848125" cy="655623"/>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p>
          </p:txBody>
        </p:sp>
      </p:grpSp>
      <p:sp>
        <p:nvSpPr>
          <p:cNvPr id="8" name="Slide Number Placeholder 7">
            <a:extLst>
              <a:ext uri="{FF2B5EF4-FFF2-40B4-BE49-F238E27FC236}">
                <a16:creationId xmlns:a16="http://schemas.microsoft.com/office/drawing/2014/main" id="{4A751482-BF7E-F8DB-7423-AA4BE6F7A22D}"/>
              </a:ext>
            </a:extLst>
          </p:cNvPr>
          <p:cNvSpPr>
            <a:spLocks noGrp="1"/>
          </p:cNvSpPr>
          <p:nvPr>
            <p:ph type="sldNum" sz="quarter" idx="12"/>
          </p:nvPr>
        </p:nvSpPr>
        <p:spPr/>
        <p:txBody>
          <a:bodyPr/>
          <a:lstStyle/>
          <a:p>
            <a:fld id="{C014DD1E-5D91-48A3-AD6D-45FBA980D106}" type="slidenum">
              <a:rPr lang="en-US" smtClean="0"/>
              <a:t>21</a:t>
            </a:fld>
            <a:endParaRPr lang="en-US"/>
          </a:p>
        </p:txBody>
      </p:sp>
      <p:grpSp>
        <p:nvGrpSpPr>
          <p:cNvPr id="10" name="Group 9">
            <a:extLst>
              <a:ext uri="{FF2B5EF4-FFF2-40B4-BE49-F238E27FC236}">
                <a16:creationId xmlns:a16="http://schemas.microsoft.com/office/drawing/2014/main" id="{D93ED3E9-42A7-3267-2927-87C2594C486A}"/>
              </a:ext>
            </a:extLst>
          </p:cNvPr>
          <p:cNvGrpSpPr/>
          <p:nvPr/>
        </p:nvGrpSpPr>
        <p:grpSpPr>
          <a:xfrm>
            <a:off x="1598612" y="4191000"/>
            <a:ext cx="5270897" cy="1565371"/>
            <a:chOff x="1598612" y="4191000"/>
            <a:chExt cx="5270897" cy="1565371"/>
          </a:xfrm>
        </p:grpSpPr>
        <p:pic>
          <p:nvPicPr>
            <p:cNvPr id="5" name="Picture 4">
              <a:extLst>
                <a:ext uri="{FF2B5EF4-FFF2-40B4-BE49-F238E27FC236}">
                  <a16:creationId xmlns:a16="http://schemas.microsoft.com/office/drawing/2014/main" id="{C37972DA-7FE3-60BA-E1B4-5FFA826F5D81}"/>
                </a:ext>
              </a:extLst>
            </p:cNvPr>
            <p:cNvPicPr>
              <a:picLocks noChangeAspect="1"/>
            </p:cNvPicPr>
            <p:nvPr/>
          </p:nvPicPr>
          <p:blipFill>
            <a:blip r:embed="rId3"/>
            <a:stretch>
              <a:fillRect/>
            </a:stretch>
          </p:blipFill>
          <p:spPr>
            <a:xfrm>
              <a:off x="1598612" y="4191000"/>
              <a:ext cx="5270897" cy="1565371"/>
            </a:xfrm>
            <a:prstGeom prst="rect">
              <a:avLst/>
            </a:prstGeom>
          </p:spPr>
        </p:pic>
        <p:sp>
          <p:nvSpPr>
            <p:cNvPr id="9" name="Rectangle 8">
              <a:extLst>
                <a:ext uri="{FF2B5EF4-FFF2-40B4-BE49-F238E27FC236}">
                  <a16:creationId xmlns:a16="http://schemas.microsoft.com/office/drawing/2014/main" id="{2EB6381E-5FB2-E920-5514-41BFFCBB588D}"/>
                </a:ext>
              </a:extLst>
            </p:cNvPr>
            <p:cNvSpPr/>
            <p:nvPr/>
          </p:nvSpPr>
          <p:spPr>
            <a:xfrm>
              <a:off x="3960811" y="4191000"/>
              <a:ext cx="2908697" cy="1565371"/>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p>
          </p:txBody>
        </p:sp>
      </p:grpSp>
    </p:spTree>
    <p:extLst>
      <p:ext uri="{BB962C8B-B14F-4D97-AF65-F5344CB8AC3E}">
        <p14:creationId xmlns:p14="http://schemas.microsoft.com/office/powerpoint/2010/main" val="40847380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884DDE-C57E-CF18-119D-CDACB34F112B}"/>
              </a:ext>
            </a:extLst>
          </p:cNvPr>
          <p:cNvSpPr>
            <a:spLocks noGrp="1"/>
          </p:cNvSpPr>
          <p:nvPr>
            <p:ph type="title"/>
          </p:nvPr>
        </p:nvSpPr>
        <p:spPr/>
        <p:txBody>
          <a:bodyPr/>
          <a:lstStyle/>
          <a:p>
            <a:r>
              <a:rPr lang="en-US" dirty="0"/>
              <a:t>Data and Project Overview </a:t>
            </a:r>
          </a:p>
        </p:txBody>
      </p:sp>
      <p:sp>
        <p:nvSpPr>
          <p:cNvPr id="3" name="Content Placeholder 2">
            <a:extLst>
              <a:ext uri="{FF2B5EF4-FFF2-40B4-BE49-F238E27FC236}">
                <a16:creationId xmlns:a16="http://schemas.microsoft.com/office/drawing/2014/main" id="{FFC273AA-267F-77CF-D028-087E838CD318}"/>
              </a:ext>
            </a:extLst>
          </p:cNvPr>
          <p:cNvSpPr>
            <a:spLocks noGrp="1"/>
          </p:cNvSpPr>
          <p:nvPr>
            <p:ph idx="1"/>
          </p:nvPr>
        </p:nvSpPr>
        <p:spPr>
          <a:xfrm>
            <a:off x="1218883" y="1981200"/>
            <a:ext cx="5561329" cy="4013204"/>
          </a:xfrm>
        </p:spPr>
        <p:txBody>
          <a:bodyPr>
            <a:normAutofit/>
          </a:bodyPr>
          <a:lstStyle/>
          <a:p>
            <a:r>
              <a:rPr lang="en-US" sz="2400" dirty="0"/>
              <a:t>The dataset used for this project is from Kaggle and contains 15,620 images, each of which depicts 1 of 67 different indoor spaces.</a:t>
            </a:r>
          </a:p>
          <a:p>
            <a:r>
              <a:rPr lang="en-US" sz="2400" dirty="0"/>
              <a:t>After removing 6 categories that have image quality issues, the dataset contains </a:t>
            </a:r>
            <a:r>
              <a:rPr lang="en-US" sz="2400" dirty="0">
                <a:solidFill>
                  <a:schemeClr val="accent5"/>
                </a:solidFill>
              </a:rPr>
              <a:t>14,056 images in 61 different categories</a:t>
            </a:r>
            <a:r>
              <a:rPr lang="en-US" sz="2400" dirty="0"/>
              <a:t>.</a:t>
            </a:r>
          </a:p>
          <a:p>
            <a:r>
              <a:rPr lang="en-US" sz="2400" b="1" dirty="0"/>
              <a:t>The goal of this project is to predict the indoor space given the image.</a:t>
            </a:r>
          </a:p>
        </p:txBody>
      </p:sp>
      <p:pic>
        <p:nvPicPr>
          <p:cNvPr id="6146" name="Picture 2">
            <a:extLst>
              <a:ext uri="{FF2B5EF4-FFF2-40B4-BE49-F238E27FC236}">
                <a16:creationId xmlns:a16="http://schemas.microsoft.com/office/drawing/2014/main" id="{808083BF-59C3-57CA-92FF-970AC1A161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7012" y="1600200"/>
            <a:ext cx="2762250" cy="2066925"/>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a:extLst>
              <a:ext uri="{FF2B5EF4-FFF2-40B4-BE49-F238E27FC236}">
                <a16:creationId xmlns:a16="http://schemas.microsoft.com/office/drawing/2014/main" id="{8D64D85E-5BDD-644C-5A57-99C7D324BD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90480" y="4089996"/>
            <a:ext cx="3117708" cy="206692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39CB6E52-5AF6-01CB-B7E1-9FEF4EE5AB14}"/>
              </a:ext>
            </a:extLst>
          </p:cNvPr>
          <p:cNvSpPr txBox="1"/>
          <p:nvPr/>
        </p:nvSpPr>
        <p:spPr>
          <a:xfrm>
            <a:off x="7999412" y="3130997"/>
            <a:ext cx="1447800" cy="461665"/>
          </a:xfrm>
          <a:prstGeom prst="rect">
            <a:avLst/>
          </a:prstGeom>
          <a:noFill/>
        </p:spPr>
        <p:txBody>
          <a:bodyPr wrap="square" rtlCol="0">
            <a:spAutoFit/>
          </a:bodyPr>
          <a:lstStyle/>
          <a:p>
            <a:r>
              <a:rPr lang="en-US" dirty="0"/>
              <a:t>art studio</a:t>
            </a:r>
          </a:p>
        </p:txBody>
      </p:sp>
      <p:sp>
        <p:nvSpPr>
          <p:cNvPr id="6" name="TextBox 5">
            <a:extLst>
              <a:ext uri="{FF2B5EF4-FFF2-40B4-BE49-F238E27FC236}">
                <a16:creationId xmlns:a16="http://schemas.microsoft.com/office/drawing/2014/main" id="{B36C154D-DE5B-38CB-06E0-05DC03A18AE2}"/>
              </a:ext>
            </a:extLst>
          </p:cNvPr>
          <p:cNvSpPr txBox="1"/>
          <p:nvPr/>
        </p:nvSpPr>
        <p:spPr>
          <a:xfrm>
            <a:off x="9147805" y="5613996"/>
            <a:ext cx="1593921" cy="461665"/>
          </a:xfrm>
          <a:prstGeom prst="rect">
            <a:avLst/>
          </a:prstGeom>
          <a:noFill/>
        </p:spPr>
        <p:txBody>
          <a:bodyPr wrap="square" rtlCol="0">
            <a:spAutoFit/>
          </a:bodyPr>
          <a:lstStyle/>
          <a:p>
            <a:r>
              <a:rPr lang="en-US" dirty="0"/>
              <a:t>auditorium</a:t>
            </a:r>
          </a:p>
        </p:txBody>
      </p:sp>
      <p:sp>
        <p:nvSpPr>
          <p:cNvPr id="5" name="Slide Number Placeholder 4">
            <a:extLst>
              <a:ext uri="{FF2B5EF4-FFF2-40B4-BE49-F238E27FC236}">
                <a16:creationId xmlns:a16="http://schemas.microsoft.com/office/drawing/2014/main" id="{68904C5A-DB0E-5E6F-AE12-D72FC63594A1}"/>
              </a:ext>
            </a:extLst>
          </p:cNvPr>
          <p:cNvSpPr>
            <a:spLocks noGrp="1"/>
          </p:cNvSpPr>
          <p:nvPr>
            <p:ph type="sldNum" sz="quarter" idx="12"/>
          </p:nvPr>
        </p:nvSpPr>
        <p:spPr/>
        <p:txBody>
          <a:bodyPr/>
          <a:lstStyle/>
          <a:p>
            <a:fld id="{C014DD1E-5D91-48A3-AD6D-45FBA980D106}" type="slidenum">
              <a:rPr lang="en-US" smtClean="0"/>
              <a:t>3</a:t>
            </a:fld>
            <a:endParaRPr lang="en-US"/>
          </a:p>
        </p:txBody>
      </p:sp>
    </p:spTree>
    <p:extLst>
      <p:ext uri="{BB962C8B-B14F-4D97-AF65-F5344CB8AC3E}">
        <p14:creationId xmlns:p14="http://schemas.microsoft.com/office/powerpoint/2010/main" val="37113874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87B065-537A-548A-828D-EAEF1A5D7668}"/>
              </a:ext>
            </a:extLst>
          </p:cNvPr>
          <p:cNvSpPr>
            <a:spLocks noGrp="1"/>
          </p:cNvSpPr>
          <p:nvPr>
            <p:ph type="title"/>
          </p:nvPr>
        </p:nvSpPr>
        <p:spPr/>
        <p:txBody>
          <a:bodyPr/>
          <a:lstStyle/>
          <a:p>
            <a:r>
              <a:rPr lang="en-US" dirty="0"/>
              <a:t>Preparation for Modeling</a:t>
            </a:r>
          </a:p>
        </p:txBody>
      </p:sp>
      <p:sp>
        <p:nvSpPr>
          <p:cNvPr id="3" name="Content Placeholder 2">
            <a:extLst>
              <a:ext uri="{FF2B5EF4-FFF2-40B4-BE49-F238E27FC236}">
                <a16:creationId xmlns:a16="http://schemas.microsoft.com/office/drawing/2014/main" id="{0C49A542-90CF-67B4-2DD9-C99DDE96B7F4}"/>
              </a:ext>
            </a:extLst>
          </p:cNvPr>
          <p:cNvSpPr>
            <a:spLocks noGrp="1"/>
          </p:cNvSpPr>
          <p:nvPr>
            <p:ph idx="1"/>
          </p:nvPr>
        </p:nvSpPr>
        <p:spPr/>
        <p:txBody>
          <a:bodyPr>
            <a:normAutofit/>
          </a:bodyPr>
          <a:lstStyle/>
          <a:p>
            <a:r>
              <a:rPr lang="en-US" sz="2400" dirty="0"/>
              <a:t>Find the number of images in each category.</a:t>
            </a:r>
          </a:p>
          <a:p>
            <a:pPr lvl="1"/>
            <a:r>
              <a:rPr lang="en-US" dirty="0"/>
              <a:t>The dataset is </a:t>
            </a:r>
            <a:r>
              <a:rPr lang="en-US" dirty="0">
                <a:solidFill>
                  <a:schemeClr val="accent5"/>
                </a:solidFill>
              </a:rPr>
              <a:t>imbalanced</a:t>
            </a:r>
            <a:r>
              <a:rPr lang="en-US" dirty="0"/>
              <a:t>, so </a:t>
            </a:r>
            <a:r>
              <a:rPr lang="en-US" dirty="0">
                <a:solidFill>
                  <a:schemeClr val="accent5"/>
                </a:solidFill>
              </a:rPr>
              <a:t>overall accuracy is not a good metric </a:t>
            </a:r>
            <a:r>
              <a:rPr lang="en-US" dirty="0"/>
              <a:t>by which to evaluate the models.</a:t>
            </a:r>
          </a:p>
        </p:txBody>
      </p:sp>
      <p:pic>
        <p:nvPicPr>
          <p:cNvPr id="5122" name="Picture 2">
            <a:extLst>
              <a:ext uri="{FF2B5EF4-FFF2-40B4-BE49-F238E27FC236}">
                <a16:creationId xmlns:a16="http://schemas.microsoft.com/office/drawing/2014/main" id="{9C7F54D7-A8C4-6FC5-2109-C79E2563A6A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03962" y="3069455"/>
            <a:ext cx="8533130" cy="319075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23E9DEA0-49C8-257A-0277-7DAA56B9E93D}"/>
              </a:ext>
            </a:extLst>
          </p:cNvPr>
          <p:cNvSpPr>
            <a:spLocks noGrp="1"/>
          </p:cNvSpPr>
          <p:nvPr>
            <p:ph type="sldNum" sz="quarter" idx="12"/>
          </p:nvPr>
        </p:nvSpPr>
        <p:spPr/>
        <p:txBody>
          <a:bodyPr/>
          <a:lstStyle/>
          <a:p>
            <a:fld id="{C014DD1E-5D91-48A3-AD6D-45FBA980D106}" type="slidenum">
              <a:rPr lang="en-US" smtClean="0"/>
              <a:t>4</a:t>
            </a:fld>
            <a:endParaRPr lang="en-US"/>
          </a:p>
        </p:txBody>
      </p:sp>
    </p:spTree>
    <p:extLst>
      <p:ext uri="{BB962C8B-B14F-4D97-AF65-F5344CB8AC3E}">
        <p14:creationId xmlns:p14="http://schemas.microsoft.com/office/powerpoint/2010/main" val="5157951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BF4F69-FE34-EA98-F246-51928139FB41}"/>
              </a:ext>
            </a:extLst>
          </p:cNvPr>
          <p:cNvSpPr>
            <a:spLocks noGrp="1"/>
          </p:cNvSpPr>
          <p:nvPr>
            <p:ph type="title"/>
          </p:nvPr>
        </p:nvSpPr>
        <p:spPr/>
        <p:txBody>
          <a:bodyPr/>
          <a:lstStyle/>
          <a:p>
            <a:r>
              <a:rPr lang="en-US" dirty="0"/>
              <a:t>Preparation for Modeling</a:t>
            </a:r>
          </a:p>
        </p:txBody>
      </p:sp>
      <p:sp>
        <p:nvSpPr>
          <p:cNvPr id="3" name="Content Placeholder 2">
            <a:extLst>
              <a:ext uri="{FF2B5EF4-FFF2-40B4-BE49-F238E27FC236}">
                <a16:creationId xmlns:a16="http://schemas.microsoft.com/office/drawing/2014/main" id="{3C1A067B-7250-17A3-D8C5-17939C7EF59D}"/>
              </a:ext>
            </a:extLst>
          </p:cNvPr>
          <p:cNvSpPr>
            <a:spLocks noGrp="1"/>
          </p:cNvSpPr>
          <p:nvPr>
            <p:ph idx="1"/>
          </p:nvPr>
        </p:nvSpPr>
        <p:spPr>
          <a:xfrm>
            <a:off x="1218883" y="1701797"/>
            <a:ext cx="5408929" cy="1149341"/>
          </a:xfrm>
        </p:spPr>
        <p:txBody>
          <a:bodyPr>
            <a:normAutofit/>
          </a:bodyPr>
          <a:lstStyle/>
          <a:p>
            <a:r>
              <a:rPr lang="en-US" sz="2400" dirty="0"/>
              <a:t>Split the data into a training set (70% of the data) and a test (or validation) set (30% of the data).</a:t>
            </a:r>
          </a:p>
        </p:txBody>
      </p:sp>
      <p:pic>
        <p:nvPicPr>
          <p:cNvPr id="5" name="Picture 4">
            <a:extLst>
              <a:ext uri="{FF2B5EF4-FFF2-40B4-BE49-F238E27FC236}">
                <a16:creationId xmlns:a16="http://schemas.microsoft.com/office/drawing/2014/main" id="{B7F8E055-B555-1636-715E-81CFCA8B8F18}"/>
              </a:ext>
            </a:extLst>
          </p:cNvPr>
          <p:cNvPicPr>
            <a:picLocks noChangeAspect="1"/>
          </p:cNvPicPr>
          <p:nvPr/>
        </p:nvPicPr>
        <p:blipFill>
          <a:blip r:embed="rId2"/>
          <a:stretch>
            <a:fillRect/>
          </a:stretch>
        </p:blipFill>
        <p:spPr>
          <a:xfrm>
            <a:off x="1751012" y="3200399"/>
            <a:ext cx="5791200" cy="2975359"/>
          </a:xfrm>
          <a:prstGeom prst="rect">
            <a:avLst/>
          </a:prstGeom>
        </p:spPr>
      </p:pic>
      <p:pic>
        <p:nvPicPr>
          <p:cNvPr id="7" name="Picture 6">
            <a:extLst>
              <a:ext uri="{FF2B5EF4-FFF2-40B4-BE49-F238E27FC236}">
                <a16:creationId xmlns:a16="http://schemas.microsoft.com/office/drawing/2014/main" id="{F3D7A72F-E0C0-420C-AF3D-53E2A7CBD4AD}"/>
              </a:ext>
            </a:extLst>
          </p:cNvPr>
          <p:cNvPicPr>
            <a:picLocks noChangeAspect="1"/>
          </p:cNvPicPr>
          <p:nvPr/>
        </p:nvPicPr>
        <p:blipFill>
          <a:blip r:embed="rId3"/>
          <a:stretch>
            <a:fillRect/>
          </a:stretch>
        </p:blipFill>
        <p:spPr>
          <a:xfrm>
            <a:off x="7085012" y="1799842"/>
            <a:ext cx="4044872" cy="953250"/>
          </a:xfrm>
          <a:prstGeom prst="rect">
            <a:avLst/>
          </a:prstGeom>
        </p:spPr>
      </p:pic>
      <p:sp>
        <p:nvSpPr>
          <p:cNvPr id="8" name="Content Placeholder 2">
            <a:extLst>
              <a:ext uri="{FF2B5EF4-FFF2-40B4-BE49-F238E27FC236}">
                <a16:creationId xmlns:a16="http://schemas.microsoft.com/office/drawing/2014/main" id="{9905F88C-BBE5-DFD4-29A6-F6E219FF434C}"/>
              </a:ext>
            </a:extLst>
          </p:cNvPr>
          <p:cNvSpPr txBox="1">
            <a:spLocks/>
          </p:cNvSpPr>
          <p:nvPr/>
        </p:nvSpPr>
        <p:spPr>
          <a:xfrm>
            <a:off x="8075612" y="3582996"/>
            <a:ext cx="3124200" cy="2210164"/>
          </a:xfrm>
          <a:prstGeom prst="rect">
            <a:avLst/>
          </a:prstGeom>
        </p:spPr>
        <p:txBody>
          <a:bodyPr vert="horz" lIns="121899" tIns="60949" rIns="121899" bIns="60949" rtlCol="0">
            <a:normAutofit/>
          </a:bodyPr>
          <a:lstStyle>
            <a:lvl1pPr marL="304747" indent="-304747" algn="l" defTabSz="1218987" rtl="0" eaLnBrk="1" latinLnBrk="0" hangingPunct="1">
              <a:lnSpc>
                <a:spcPct val="90000"/>
              </a:lnSpc>
              <a:spcBef>
                <a:spcPts val="1600"/>
              </a:spcBef>
              <a:buClr>
                <a:schemeClr val="accent1"/>
              </a:buClr>
              <a:buSzPct val="100000"/>
              <a:buFont typeface="Arial" pitchFamily="34" charset="0"/>
              <a:buChar char="•"/>
              <a:defRPr sz="2800" kern="1200">
                <a:solidFill>
                  <a:schemeClr val="tx1"/>
                </a:solidFill>
                <a:latin typeface="+mn-lt"/>
                <a:ea typeface="+mn-ea"/>
                <a:cs typeface="+mn-cs"/>
              </a:defRPr>
            </a:lvl1pPr>
            <a:lvl2pPr marL="609493" indent="-231607" algn="l" defTabSz="1218987" rtl="0" eaLnBrk="1" latinLnBrk="0" hangingPunct="1">
              <a:lnSpc>
                <a:spcPct val="90000"/>
              </a:lnSpc>
              <a:spcBef>
                <a:spcPts val="800"/>
              </a:spcBef>
              <a:buClr>
                <a:schemeClr val="accent1"/>
              </a:buClr>
              <a:buSzPct val="80000"/>
              <a:buFont typeface="Arial" pitchFamily="34" charset="0"/>
              <a:buChar char="•"/>
              <a:defRPr sz="2400" kern="1200">
                <a:solidFill>
                  <a:schemeClr val="tx1"/>
                </a:solidFill>
                <a:latin typeface="+mn-lt"/>
                <a:ea typeface="+mn-ea"/>
                <a:cs typeface="+mn-cs"/>
              </a:defRPr>
            </a:lvl2pPr>
            <a:lvl3pPr marL="91424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3pPr>
            <a:lvl4pPr marL="121898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4pPr>
            <a:lvl5pPr marL="1523733"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5pPr>
            <a:lvl6pPr marL="1828480"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6pPr>
            <a:lvl7pPr marL="2133227" indent="-231607" algn="l" defTabSz="1218987" rtl="0" eaLnBrk="1" latinLnBrk="0" hangingPunct="1">
              <a:lnSpc>
                <a:spcPct val="90000"/>
              </a:lnSpc>
              <a:spcBef>
                <a:spcPts val="800"/>
              </a:spcBef>
              <a:buClr>
                <a:schemeClr val="accent1"/>
              </a:buClr>
              <a:buSzPct val="80000"/>
              <a:buFont typeface="Arial" pitchFamily="34" charset="0"/>
              <a:buChar char="•"/>
              <a:defRPr sz="2000" kern="1200">
                <a:solidFill>
                  <a:schemeClr val="tx1"/>
                </a:solidFill>
                <a:latin typeface="+mn-lt"/>
                <a:ea typeface="+mn-ea"/>
                <a:cs typeface="+mn-cs"/>
              </a:defRPr>
            </a:lvl7pPr>
            <a:lvl8pPr marL="2437973"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8pPr>
            <a:lvl9pPr marL="2742720" indent="-231607" algn="l" defTabSz="1218987" rtl="0" eaLnBrk="1" latinLnBrk="0" hangingPunct="1">
              <a:lnSpc>
                <a:spcPct val="90000"/>
              </a:lnSpc>
              <a:spcBef>
                <a:spcPts val="800"/>
              </a:spcBef>
              <a:buClr>
                <a:schemeClr val="accent1"/>
              </a:buClr>
              <a:buSzPct val="80000"/>
              <a:buFont typeface="Arial" pitchFamily="34" charset="0"/>
              <a:buChar char="•"/>
              <a:defRPr sz="2000" kern="1200" baseline="0">
                <a:solidFill>
                  <a:schemeClr val="tx1"/>
                </a:solidFill>
                <a:latin typeface="+mn-lt"/>
                <a:ea typeface="+mn-ea"/>
                <a:cs typeface="+mn-cs"/>
              </a:defRPr>
            </a:lvl9pPr>
          </a:lstStyle>
          <a:p>
            <a:r>
              <a:rPr lang="en-US" sz="2400" dirty="0"/>
              <a:t>View one batch of the training data.  Each batch contains 32 images and their respective labels (categories).</a:t>
            </a:r>
          </a:p>
        </p:txBody>
      </p:sp>
      <p:sp>
        <p:nvSpPr>
          <p:cNvPr id="4" name="Slide Number Placeholder 3">
            <a:extLst>
              <a:ext uri="{FF2B5EF4-FFF2-40B4-BE49-F238E27FC236}">
                <a16:creationId xmlns:a16="http://schemas.microsoft.com/office/drawing/2014/main" id="{3BC3ED6C-561A-F6C9-B81A-5CDAC4863943}"/>
              </a:ext>
            </a:extLst>
          </p:cNvPr>
          <p:cNvSpPr>
            <a:spLocks noGrp="1"/>
          </p:cNvSpPr>
          <p:nvPr>
            <p:ph type="sldNum" sz="quarter" idx="12"/>
          </p:nvPr>
        </p:nvSpPr>
        <p:spPr/>
        <p:txBody>
          <a:bodyPr/>
          <a:lstStyle/>
          <a:p>
            <a:fld id="{C014DD1E-5D91-48A3-AD6D-45FBA980D106}" type="slidenum">
              <a:rPr lang="en-US" smtClean="0"/>
              <a:t>5</a:t>
            </a:fld>
            <a:endParaRPr lang="en-US"/>
          </a:p>
        </p:txBody>
      </p:sp>
    </p:spTree>
    <p:extLst>
      <p:ext uri="{BB962C8B-B14F-4D97-AF65-F5344CB8AC3E}">
        <p14:creationId xmlns:p14="http://schemas.microsoft.com/office/powerpoint/2010/main" val="4568990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87AB17-AD08-C3E6-C2E1-9F90698EB681}"/>
              </a:ext>
            </a:extLst>
          </p:cNvPr>
          <p:cNvSpPr>
            <a:spLocks noGrp="1"/>
          </p:cNvSpPr>
          <p:nvPr>
            <p:ph type="title"/>
          </p:nvPr>
        </p:nvSpPr>
        <p:spPr/>
        <p:txBody>
          <a:bodyPr/>
          <a:lstStyle/>
          <a:p>
            <a:r>
              <a:rPr lang="en-US" dirty="0"/>
              <a:t>Model 1: Basic CNN</a:t>
            </a:r>
          </a:p>
        </p:txBody>
      </p:sp>
      <p:sp>
        <p:nvSpPr>
          <p:cNvPr id="3" name="Content Placeholder 2">
            <a:extLst>
              <a:ext uri="{FF2B5EF4-FFF2-40B4-BE49-F238E27FC236}">
                <a16:creationId xmlns:a16="http://schemas.microsoft.com/office/drawing/2014/main" id="{A7684ED0-175D-7564-38DD-7293C1B690DA}"/>
              </a:ext>
            </a:extLst>
          </p:cNvPr>
          <p:cNvSpPr>
            <a:spLocks noGrp="1"/>
          </p:cNvSpPr>
          <p:nvPr>
            <p:ph sz="half" idx="1"/>
          </p:nvPr>
        </p:nvSpPr>
        <p:spPr/>
        <p:txBody>
          <a:bodyPr>
            <a:normAutofit/>
          </a:bodyPr>
          <a:lstStyle/>
          <a:p>
            <a:r>
              <a:rPr lang="en-US" sz="2400" dirty="0"/>
              <a:t>This model overfits the data.</a:t>
            </a:r>
          </a:p>
          <a:p>
            <a:r>
              <a:rPr lang="en-US" sz="2400" dirty="0"/>
              <a:t>By the end of training, the train accuracy is around 90% while the validation accuracy has leveled off closer to 20%.</a:t>
            </a:r>
          </a:p>
        </p:txBody>
      </p:sp>
      <p:sp>
        <p:nvSpPr>
          <p:cNvPr id="4" name="Content Placeholder 3">
            <a:extLst>
              <a:ext uri="{FF2B5EF4-FFF2-40B4-BE49-F238E27FC236}">
                <a16:creationId xmlns:a16="http://schemas.microsoft.com/office/drawing/2014/main" id="{81B12641-C4AD-3A2D-7CBE-6D4182E53D1E}"/>
              </a:ext>
            </a:extLst>
          </p:cNvPr>
          <p:cNvSpPr>
            <a:spLocks noGrp="1"/>
          </p:cNvSpPr>
          <p:nvPr>
            <p:ph sz="half" idx="2"/>
          </p:nvPr>
        </p:nvSpPr>
        <p:spPr/>
        <p:txBody>
          <a:bodyPr>
            <a:normAutofit/>
          </a:bodyPr>
          <a:lstStyle/>
          <a:p>
            <a:r>
              <a:rPr lang="en-US" sz="2400" dirty="0"/>
              <a:t>This model classifies images much better than random guessing.</a:t>
            </a:r>
          </a:p>
          <a:p>
            <a:r>
              <a:rPr lang="en-US" sz="2400" dirty="0"/>
              <a:t>However, the test accuracy is only around 21% while the balanced accuracy is even lower, so this is not a great model.</a:t>
            </a:r>
          </a:p>
        </p:txBody>
      </p:sp>
      <p:pic>
        <p:nvPicPr>
          <p:cNvPr id="5" name="Picture 4">
            <a:extLst>
              <a:ext uri="{FF2B5EF4-FFF2-40B4-BE49-F238E27FC236}">
                <a16:creationId xmlns:a16="http://schemas.microsoft.com/office/drawing/2014/main" id="{71CBB172-9027-F7D5-3B82-D12C71705629}"/>
              </a:ext>
            </a:extLst>
          </p:cNvPr>
          <p:cNvPicPr>
            <a:picLocks noChangeAspect="1"/>
          </p:cNvPicPr>
          <p:nvPr/>
        </p:nvPicPr>
        <p:blipFill>
          <a:blip r:embed="rId2"/>
          <a:stretch>
            <a:fillRect/>
          </a:stretch>
        </p:blipFill>
        <p:spPr>
          <a:xfrm>
            <a:off x="2145482" y="3858175"/>
            <a:ext cx="3225477" cy="2492997"/>
          </a:xfrm>
          <a:prstGeom prst="rect">
            <a:avLst/>
          </a:prstGeom>
        </p:spPr>
      </p:pic>
      <p:grpSp>
        <p:nvGrpSpPr>
          <p:cNvPr id="8" name="Group 7">
            <a:extLst>
              <a:ext uri="{FF2B5EF4-FFF2-40B4-BE49-F238E27FC236}">
                <a16:creationId xmlns:a16="http://schemas.microsoft.com/office/drawing/2014/main" id="{A1CBDBAF-120A-291E-8BAE-0BB34108C0C2}"/>
              </a:ext>
            </a:extLst>
          </p:cNvPr>
          <p:cNvGrpSpPr>
            <a:grpSpLocks noChangeAspect="1"/>
          </p:cNvGrpSpPr>
          <p:nvPr/>
        </p:nvGrpSpPr>
        <p:grpSpPr>
          <a:xfrm>
            <a:off x="7695013" y="4114800"/>
            <a:ext cx="2690063" cy="2317735"/>
            <a:chOff x="7681316" y="4035936"/>
            <a:chExt cx="2721179" cy="2344544"/>
          </a:xfrm>
        </p:grpSpPr>
        <p:pic>
          <p:nvPicPr>
            <p:cNvPr id="6" name="Picture 5">
              <a:extLst>
                <a:ext uri="{FF2B5EF4-FFF2-40B4-BE49-F238E27FC236}">
                  <a16:creationId xmlns:a16="http://schemas.microsoft.com/office/drawing/2014/main" id="{483AECB9-0DFD-634A-B55A-CAF851456379}"/>
                </a:ext>
              </a:extLst>
            </p:cNvPr>
            <p:cNvPicPr>
              <a:picLocks noChangeAspect="1"/>
            </p:cNvPicPr>
            <p:nvPr/>
          </p:nvPicPr>
          <p:blipFill>
            <a:blip r:embed="rId3"/>
            <a:stretch>
              <a:fillRect/>
            </a:stretch>
          </p:blipFill>
          <p:spPr>
            <a:xfrm>
              <a:off x="7697498" y="4035936"/>
              <a:ext cx="2685093" cy="2344544"/>
            </a:xfrm>
            <a:prstGeom prst="rect">
              <a:avLst/>
            </a:prstGeom>
          </p:spPr>
        </p:pic>
        <p:sp>
          <p:nvSpPr>
            <p:cNvPr id="7" name="Rectangle 6">
              <a:extLst>
                <a:ext uri="{FF2B5EF4-FFF2-40B4-BE49-F238E27FC236}">
                  <a16:creationId xmlns:a16="http://schemas.microsoft.com/office/drawing/2014/main" id="{178BF236-84CD-74F2-FC12-6C0411F3E13A}"/>
                </a:ext>
              </a:extLst>
            </p:cNvPr>
            <p:cNvSpPr/>
            <p:nvPr/>
          </p:nvSpPr>
          <p:spPr>
            <a:xfrm>
              <a:off x="7681316" y="4693920"/>
              <a:ext cx="2721179" cy="815926"/>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dirty="0"/>
            </a:p>
          </p:txBody>
        </p:sp>
      </p:grpSp>
      <p:sp>
        <p:nvSpPr>
          <p:cNvPr id="9" name="Slide Number Placeholder 8">
            <a:extLst>
              <a:ext uri="{FF2B5EF4-FFF2-40B4-BE49-F238E27FC236}">
                <a16:creationId xmlns:a16="http://schemas.microsoft.com/office/drawing/2014/main" id="{D6E6C0E7-7CA0-F2CD-1529-324E6D443D78}"/>
              </a:ext>
            </a:extLst>
          </p:cNvPr>
          <p:cNvSpPr>
            <a:spLocks noGrp="1"/>
          </p:cNvSpPr>
          <p:nvPr>
            <p:ph type="sldNum" sz="quarter" idx="12"/>
          </p:nvPr>
        </p:nvSpPr>
        <p:spPr/>
        <p:txBody>
          <a:bodyPr/>
          <a:lstStyle/>
          <a:p>
            <a:fld id="{C014DD1E-5D91-48A3-AD6D-45FBA980D106}" type="slidenum">
              <a:rPr lang="en-US" smtClean="0"/>
              <a:t>6</a:t>
            </a:fld>
            <a:endParaRPr lang="en-US"/>
          </a:p>
        </p:txBody>
      </p:sp>
    </p:spTree>
    <p:extLst>
      <p:ext uri="{BB962C8B-B14F-4D97-AF65-F5344CB8AC3E}">
        <p14:creationId xmlns:p14="http://schemas.microsoft.com/office/powerpoint/2010/main" val="1543761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74868-8B43-CB0A-B660-77AFB367993E}"/>
              </a:ext>
            </a:extLst>
          </p:cNvPr>
          <p:cNvSpPr>
            <a:spLocks noGrp="1"/>
          </p:cNvSpPr>
          <p:nvPr>
            <p:ph type="title"/>
          </p:nvPr>
        </p:nvSpPr>
        <p:spPr/>
        <p:txBody>
          <a:bodyPr/>
          <a:lstStyle/>
          <a:p>
            <a:r>
              <a:rPr lang="en-US" dirty="0"/>
              <a:t>Model 1: Basic CNN</a:t>
            </a:r>
          </a:p>
        </p:txBody>
      </p:sp>
      <p:sp>
        <p:nvSpPr>
          <p:cNvPr id="3" name="Content Placeholder 2">
            <a:extLst>
              <a:ext uri="{FF2B5EF4-FFF2-40B4-BE49-F238E27FC236}">
                <a16:creationId xmlns:a16="http://schemas.microsoft.com/office/drawing/2014/main" id="{0321D150-964E-FC4E-3A37-827F47FCBB33}"/>
              </a:ext>
            </a:extLst>
          </p:cNvPr>
          <p:cNvSpPr>
            <a:spLocks noGrp="1"/>
          </p:cNvSpPr>
          <p:nvPr>
            <p:ph idx="1"/>
          </p:nvPr>
        </p:nvSpPr>
        <p:spPr>
          <a:xfrm>
            <a:off x="1218883" y="1701797"/>
            <a:ext cx="10360501" cy="4462272"/>
          </a:xfrm>
        </p:spPr>
        <p:txBody>
          <a:bodyPr>
            <a:normAutofit/>
          </a:bodyPr>
          <a:lstStyle/>
          <a:p>
            <a:r>
              <a:rPr lang="en-US" sz="2400" dirty="0"/>
              <a:t>Only 3 out of 61 categories (pool inside, corridor, and warehouse) have test accuracies above 50%.</a:t>
            </a:r>
          </a:p>
          <a:p>
            <a:r>
              <a:rPr lang="en-US" sz="2400" dirty="0"/>
              <a:t>Most of the categories have very low accuracies (under 20%).</a:t>
            </a:r>
          </a:p>
        </p:txBody>
      </p:sp>
      <p:pic>
        <p:nvPicPr>
          <p:cNvPr id="7170" name="Picture 2">
            <a:extLst>
              <a:ext uri="{FF2B5EF4-FFF2-40B4-BE49-F238E27FC236}">
                <a16:creationId xmlns:a16="http://schemas.microsoft.com/office/drawing/2014/main" id="{157002F7-49F3-C34C-10FC-31673DEE28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2568" y="3166508"/>
            <a:ext cx="8533130" cy="3200758"/>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DE9085E4-AE26-0CBD-AC7E-3FDD6C9EFBE8}"/>
              </a:ext>
            </a:extLst>
          </p:cNvPr>
          <p:cNvSpPr>
            <a:spLocks noGrp="1"/>
          </p:cNvSpPr>
          <p:nvPr>
            <p:ph type="sldNum" sz="quarter" idx="12"/>
          </p:nvPr>
        </p:nvSpPr>
        <p:spPr/>
        <p:txBody>
          <a:bodyPr/>
          <a:lstStyle/>
          <a:p>
            <a:fld id="{C014DD1E-5D91-48A3-AD6D-45FBA980D106}" type="slidenum">
              <a:rPr lang="en-US" smtClean="0"/>
              <a:t>7</a:t>
            </a:fld>
            <a:endParaRPr lang="en-US"/>
          </a:p>
        </p:txBody>
      </p:sp>
    </p:spTree>
    <p:extLst>
      <p:ext uri="{BB962C8B-B14F-4D97-AF65-F5344CB8AC3E}">
        <p14:creationId xmlns:p14="http://schemas.microsoft.com/office/powerpoint/2010/main" val="23541900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C3F48-A83B-8C7B-94BB-55A2D3475088}"/>
              </a:ext>
            </a:extLst>
          </p:cNvPr>
          <p:cNvSpPr>
            <a:spLocks noGrp="1"/>
          </p:cNvSpPr>
          <p:nvPr>
            <p:ph type="title"/>
          </p:nvPr>
        </p:nvSpPr>
        <p:spPr/>
        <p:txBody>
          <a:bodyPr/>
          <a:lstStyle/>
          <a:p>
            <a:r>
              <a:rPr lang="en-US" dirty="0"/>
              <a:t>Data Augmentation</a:t>
            </a:r>
          </a:p>
        </p:txBody>
      </p:sp>
      <p:sp>
        <p:nvSpPr>
          <p:cNvPr id="3" name="Content Placeholder 2">
            <a:extLst>
              <a:ext uri="{FF2B5EF4-FFF2-40B4-BE49-F238E27FC236}">
                <a16:creationId xmlns:a16="http://schemas.microsoft.com/office/drawing/2014/main" id="{B66C3179-F578-3AFF-3CE8-EAB52368818B}"/>
              </a:ext>
            </a:extLst>
          </p:cNvPr>
          <p:cNvSpPr>
            <a:spLocks noGrp="1"/>
          </p:cNvSpPr>
          <p:nvPr>
            <p:ph idx="1"/>
          </p:nvPr>
        </p:nvSpPr>
        <p:spPr/>
        <p:txBody>
          <a:bodyPr>
            <a:normAutofit/>
          </a:bodyPr>
          <a:lstStyle/>
          <a:p>
            <a:r>
              <a:rPr lang="en-US" sz="2400" dirty="0"/>
              <a:t>Random Contrast, Random Flip, Random Rotation, Random Translation, Random Zoom</a:t>
            </a:r>
          </a:p>
        </p:txBody>
      </p:sp>
      <p:pic>
        <p:nvPicPr>
          <p:cNvPr id="5" name="Picture 4">
            <a:extLst>
              <a:ext uri="{FF2B5EF4-FFF2-40B4-BE49-F238E27FC236}">
                <a16:creationId xmlns:a16="http://schemas.microsoft.com/office/drawing/2014/main" id="{13D0984F-209C-4F0B-BF29-B85D1BC39795}"/>
              </a:ext>
            </a:extLst>
          </p:cNvPr>
          <p:cNvPicPr>
            <a:picLocks noChangeAspect="1"/>
          </p:cNvPicPr>
          <p:nvPr/>
        </p:nvPicPr>
        <p:blipFill>
          <a:blip r:embed="rId2"/>
          <a:stretch>
            <a:fillRect/>
          </a:stretch>
        </p:blipFill>
        <p:spPr>
          <a:xfrm>
            <a:off x="1979612" y="2681269"/>
            <a:ext cx="8411584" cy="3482800"/>
          </a:xfrm>
          <a:prstGeom prst="rect">
            <a:avLst/>
          </a:prstGeom>
        </p:spPr>
      </p:pic>
      <p:sp>
        <p:nvSpPr>
          <p:cNvPr id="4" name="Slide Number Placeholder 3">
            <a:extLst>
              <a:ext uri="{FF2B5EF4-FFF2-40B4-BE49-F238E27FC236}">
                <a16:creationId xmlns:a16="http://schemas.microsoft.com/office/drawing/2014/main" id="{6C82425E-22CE-4242-2E57-610EA01CE146}"/>
              </a:ext>
            </a:extLst>
          </p:cNvPr>
          <p:cNvSpPr>
            <a:spLocks noGrp="1"/>
          </p:cNvSpPr>
          <p:nvPr>
            <p:ph type="sldNum" sz="quarter" idx="12"/>
          </p:nvPr>
        </p:nvSpPr>
        <p:spPr/>
        <p:txBody>
          <a:bodyPr/>
          <a:lstStyle/>
          <a:p>
            <a:fld id="{C014DD1E-5D91-48A3-AD6D-45FBA980D106}" type="slidenum">
              <a:rPr lang="en-US" smtClean="0"/>
              <a:t>8</a:t>
            </a:fld>
            <a:endParaRPr lang="en-US"/>
          </a:p>
        </p:txBody>
      </p:sp>
    </p:spTree>
    <p:extLst>
      <p:ext uri="{BB962C8B-B14F-4D97-AF65-F5344CB8AC3E}">
        <p14:creationId xmlns:p14="http://schemas.microsoft.com/office/powerpoint/2010/main" val="191890854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E63B00-E952-D5DB-D3FB-14B74F0BDC22}"/>
              </a:ext>
            </a:extLst>
          </p:cNvPr>
          <p:cNvSpPr>
            <a:spLocks noGrp="1"/>
          </p:cNvSpPr>
          <p:nvPr>
            <p:ph type="title"/>
          </p:nvPr>
        </p:nvSpPr>
        <p:spPr/>
        <p:txBody>
          <a:bodyPr/>
          <a:lstStyle/>
          <a:p>
            <a:r>
              <a:rPr lang="en-US" dirty="0"/>
              <a:t>Model 2: CNN with Data Augmentation and Dropout</a:t>
            </a:r>
          </a:p>
        </p:txBody>
      </p:sp>
      <p:sp>
        <p:nvSpPr>
          <p:cNvPr id="3" name="Content Placeholder 2">
            <a:extLst>
              <a:ext uri="{FF2B5EF4-FFF2-40B4-BE49-F238E27FC236}">
                <a16:creationId xmlns:a16="http://schemas.microsoft.com/office/drawing/2014/main" id="{F4693D38-F7BE-7E2D-30B0-42BF284251BC}"/>
              </a:ext>
            </a:extLst>
          </p:cNvPr>
          <p:cNvSpPr>
            <a:spLocks noGrp="1"/>
          </p:cNvSpPr>
          <p:nvPr>
            <p:ph sz="half" idx="1"/>
          </p:nvPr>
        </p:nvSpPr>
        <p:spPr/>
        <p:txBody>
          <a:bodyPr>
            <a:normAutofit/>
          </a:bodyPr>
          <a:lstStyle/>
          <a:p>
            <a:r>
              <a:rPr lang="en-US" sz="2400" dirty="0"/>
              <a:t>Data augmentation and dropout significantly reduce the overfitting problem present in the first model.</a:t>
            </a:r>
          </a:p>
        </p:txBody>
      </p:sp>
      <p:sp>
        <p:nvSpPr>
          <p:cNvPr id="4" name="Content Placeholder 3">
            <a:extLst>
              <a:ext uri="{FF2B5EF4-FFF2-40B4-BE49-F238E27FC236}">
                <a16:creationId xmlns:a16="http://schemas.microsoft.com/office/drawing/2014/main" id="{AF46B31A-3394-5137-2695-0157ED8F4C8F}"/>
              </a:ext>
            </a:extLst>
          </p:cNvPr>
          <p:cNvSpPr>
            <a:spLocks noGrp="1"/>
          </p:cNvSpPr>
          <p:nvPr>
            <p:ph sz="half" idx="2"/>
          </p:nvPr>
        </p:nvSpPr>
        <p:spPr/>
        <p:txBody>
          <a:bodyPr>
            <a:normAutofit/>
          </a:bodyPr>
          <a:lstStyle/>
          <a:p>
            <a:r>
              <a:rPr lang="en-US" sz="2400" dirty="0"/>
              <a:t>This model’s metrics are better than those for the first model.</a:t>
            </a:r>
          </a:p>
          <a:p>
            <a:r>
              <a:rPr lang="en-US" sz="2400" dirty="0"/>
              <a:t>However, the balanced accuracy is still below 25%.</a:t>
            </a:r>
          </a:p>
        </p:txBody>
      </p:sp>
      <p:pic>
        <p:nvPicPr>
          <p:cNvPr id="6" name="Picture 5">
            <a:extLst>
              <a:ext uri="{FF2B5EF4-FFF2-40B4-BE49-F238E27FC236}">
                <a16:creationId xmlns:a16="http://schemas.microsoft.com/office/drawing/2014/main" id="{DB8BD25E-7931-6D37-45FB-16D7B2EEB27C}"/>
              </a:ext>
            </a:extLst>
          </p:cNvPr>
          <p:cNvPicPr>
            <a:picLocks noChangeAspect="1"/>
          </p:cNvPicPr>
          <p:nvPr/>
        </p:nvPicPr>
        <p:blipFill>
          <a:blip r:embed="rId2"/>
          <a:stretch>
            <a:fillRect/>
          </a:stretch>
        </p:blipFill>
        <p:spPr>
          <a:xfrm>
            <a:off x="1808870" y="3048000"/>
            <a:ext cx="3898702" cy="2979998"/>
          </a:xfrm>
          <a:prstGeom prst="rect">
            <a:avLst/>
          </a:prstGeom>
        </p:spPr>
      </p:pic>
      <p:grpSp>
        <p:nvGrpSpPr>
          <p:cNvPr id="9" name="Group 8">
            <a:extLst>
              <a:ext uri="{FF2B5EF4-FFF2-40B4-BE49-F238E27FC236}">
                <a16:creationId xmlns:a16="http://schemas.microsoft.com/office/drawing/2014/main" id="{B9777482-2F83-B612-ED65-6AFDF030E0A6}"/>
              </a:ext>
            </a:extLst>
          </p:cNvPr>
          <p:cNvGrpSpPr>
            <a:grpSpLocks noChangeAspect="1"/>
          </p:cNvGrpSpPr>
          <p:nvPr/>
        </p:nvGrpSpPr>
        <p:grpSpPr>
          <a:xfrm>
            <a:off x="7557700" y="3583410"/>
            <a:ext cx="2964690" cy="2586836"/>
            <a:chOff x="7770812" y="4043652"/>
            <a:chExt cx="2812290" cy="2453860"/>
          </a:xfrm>
        </p:grpSpPr>
        <p:pic>
          <p:nvPicPr>
            <p:cNvPr id="8" name="Picture 7">
              <a:extLst>
                <a:ext uri="{FF2B5EF4-FFF2-40B4-BE49-F238E27FC236}">
                  <a16:creationId xmlns:a16="http://schemas.microsoft.com/office/drawing/2014/main" id="{A1E62A5E-B180-74F3-CCF7-F0A3F6256C08}"/>
                </a:ext>
              </a:extLst>
            </p:cNvPr>
            <p:cNvPicPr>
              <a:picLocks noChangeAspect="1"/>
            </p:cNvPicPr>
            <p:nvPr/>
          </p:nvPicPr>
          <p:blipFill>
            <a:blip r:embed="rId3"/>
            <a:stretch>
              <a:fillRect/>
            </a:stretch>
          </p:blipFill>
          <p:spPr>
            <a:xfrm>
              <a:off x="7770812" y="4043652"/>
              <a:ext cx="2812290" cy="2453860"/>
            </a:xfrm>
            <a:prstGeom prst="rect">
              <a:avLst/>
            </a:prstGeom>
          </p:spPr>
        </p:pic>
        <p:sp>
          <p:nvSpPr>
            <p:cNvPr id="5" name="Rectangle 4">
              <a:extLst>
                <a:ext uri="{FF2B5EF4-FFF2-40B4-BE49-F238E27FC236}">
                  <a16:creationId xmlns:a16="http://schemas.microsoft.com/office/drawing/2014/main" id="{93689321-8884-CFEE-F12B-76553A1272D9}"/>
                </a:ext>
              </a:extLst>
            </p:cNvPr>
            <p:cNvSpPr/>
            <p:nvPr/>
          </p:nvSpPr>
          <p:spPr>
            <a:xfrm>
              <a:off x="7770812" y="4724400"/>
              <a:ext cx="2812290" cy="914400"/>
            </a:xfrm>
            <a:prstGeom prst="rect">
              <a:avLst/>
            </a:prstGeom>
            <a:solidFill>
              <a:schemeClr val="accent3">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sz="2800"/>
            </a:p>
          </p:txBody>
        </p:sp>
      </p:grpSp>
      <p:sp>
        <p:nvSpPr>
          <p:cNvPr id="10" name="Slide Number Placeholder 9">
            <a:extLst>
              <a:ext uri="{FF2B5EF4-FFF2-40B4-BE49-F238E27FC236}">
                <a16:creationId xmlns:a16="http://schemas.microsoft.com/office/drawing/2014/main" id="{4BBE3194-14E1-0B69-844E-396D8B371345}"/>
              </a:ext>
            </a:extLst>
          </p:cNvPr>
          <p:cNvSpPr>
            <a:spLocks noGrp="1"/>
          </p:cNvSpPr>
          <p:nvPr>
            <p:ph type="sldNum" sz="quarter" idx="12"/>
          </p:nvPr>
        </p:nvSpPr>
        <p:spPr/>
        <p:txBody>
          <a:bodyPr/>
          <a:lstStyle/>
          <a:p>
            <a:fld id="{C014DD1E-5D91-48A3-AD6D-45FBA980D106}" type="slidenum">
              <a:rPr lang="en-US" smtClean="0"/>
              <a:t>9</a:t>
            </a:fld>
            <a:endParaRPr lang="en-US"/>
          </a:p>
        </p:txBody>
      </p:sp>
    </p:spTree>
    <p:extLst>
      <p:ext uri="{BB962C8B-B14F-4D97-AF65-F5344CB8AC3E}">
        <p14:creationId xmlns:p14="http://schemas.microsoft.com/office/powerpoint/2010/main" val="1032974607"/>
      </p:ext>
    </p:extLst>
  </p:cSld>
  <p:clrMapOvr>
    <a:masterClrMapping/>
  </p:clrMapOvr>
</p:sld>
</file>

<file path=ppt/theme/theme1.xml><?xml version="1.0" encoding="utf-8"?>
<a:theme xmlns:a="http://schemas.openxmlformats.org/drawingml/2006/main" name="Tech 16x9">
  <a:themeElements>
    <a:clrScheme name="Slipstream">
      <a:dk1>
        <a:sysClr val="windowText" lastClr="000000"/>
      </a:dk1>
      <a:lt1>
        <a:sysClr val="window" lastClr="FFFFFF"/>
      </a:lt1>
      <a:dk2>
        <a:srgbClr val="212745"/>
      </a:dk2>
      <a:lt2>
        <a:srgbClr val="B4DCFA"/>
      </a:lt2>
      <a:accent1>
        <a:srgbClr val="4E67C8"/>
      </a:accent1>
      <a:accent2>
        <a:srgbClr val="5ECCF3"/>
      </a:accent2>
      <a:accent3>
        <a:srgbClr val="A7EA52"/>
      </a:accent3>
      <a:accent4>
        <a:srgbClr val="5DCEAF"/>
      </a:accent4>
      <a:accent5>
        <a:srgbClr val="FF8021"/>
      </a:accent5>
      <a:accent6>
        <a:srgbClr val="F14124"/>
      </a:accent6>
      <a:hlink>
        <a:srgbClr val="56C7AA"/>
      </a:hlink>
      <a:folHlink>
        <a:srgbClr val="59A8D1"/>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spDef>
      <a:spPr/>
      <a:bodyPr rtlCol="0" anchor="ctr"/>
      <a:lstStyle>
        <a:defPPr algn="ctr">
          <a:defRPr sz="2800"/>
        </a:defPPr>
      </a:lstStyle>
      <a:style>
        <a:lnRef idx="2">
          <a:schemeClr val="accent1">
            <a:shade val="50000"/>
          </a:schemeClr>
        </a:lnRef>
        <a:fillRef idx="1">
          <a:schemeClr val="accent1"/>
        </a:fillRef>
        <a:effectRef idx="0">
          <a:schemeClr val="accent1"/>
        </a:effectRef>
        <a:fontRef idx="minor">
          <a:schemeClr val="lt1"/>
        </a:fontRef>
      </a:style>
    </a:spDef>
    <a:lnDef>
      <a:spPr>
        <a:ln w="25400"/>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defRPr sz="2800"/>
        </a:defPPr>
      </a:lstStyle>
    </a:txDef>
  </a:objectDefaults>
  <a:extraClrSchemeLst/>
  <a:extLst>
    <a:ext uri="{05A4C25C-085E-4340-85A3-A5531E510DB2}">
      <thm15:themeFamily xmlns:thm15="http://schemas.microsoft.com/office/thememl/2012/main" name="TF02787990.potx" id="{BDB9CD5E-36EC-45F3-B87D-6D062B8A3823}" vid="{51682E2F-7C85-4D6F-AD40-072EFC83910D}"/>
    </a:ext>
  </a:extLst>
</a:theme>
</file>

<file path=ppt/theme/theme2.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ppt/theme/theme3.xml><?xml version="1.0" encoding="utf-8"?>
<a:theme xmlns:a="http://schemas.openxmlformats.org/drawingml/2006/main" name="Office Theme">
  <a:themeElements>
    <a:clrScheme name="Tech_16x9">
      <a:dk1>
        <a:sysClr val="windowText" lastClr="000000"/>
      </a:dk1>
      <a:lt1>
        <a:sysClr val="window" lastClr="FFFFFF"/>
      </a:lt1>
      <a:dk2>
        <a:srgbClr val="192A52"/>
      </a:dk2>
      <a:lt2>
        <a:srgbClr val="C0C0C0"/>
      </a:lt2>
      <a:accent1>
        <a:srgbClr val="009999"/>
      </a:accent1>
      <a:accent2>
        <a:srgbClr val="E98915"/>
      </a:accent2>
      <a:accent3>
        <a:srgbClr val="A419A7"/>
      </a:accent3>
      <a:accent4>
        <a:srgbClr val="AFC34D"/>
      </a:accent4>
      <a:accent5>
        <a:srgbClr val="E5572B"/>
      </a:accent5>
      <a:accent6>
        <a:srgbClr val="6868C4"/>
      </a:accent6>
      <a:hlink>
        <a:srgbClr val="009999"/>
      </a:hlink>
      <a:folHlink>
        <a:srgbClr val="7F7F7F"/>
      </a:folHlink>
    </a:clrScheme>
    <a:fontScheme name="Calibri">
      <a:maj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Tech_16x9">
      <a:fillStyleLst>
        <a:solidFill>
          <a:schemeClr val="phClr"/>
        </a:solidFill>
        <a:gradFill rotWithShape="1">
          <a:gsLst>
            <a:gs pos="0">
              <a:schemeClr val="phClr">
                <a:tint val="20000"/>
                <a:satMod val="180000"/>
                <a:lumMod val="98000"/>
              </a:schemeClr>
            </a:gs>
            <a:gs pos="40000">
              <a:schemeClr val="phClr">
                <a:tint val="30000"/>
                <a:satMod val="260000"/>
                <a:lumMod val="84000"/>
              </a:schemeClr>
            </a:gs>
            <a:gs pos="100000">
              <a:schemeClr val="phClr">
                <a:tint val="100000"/>
                <a:satMod val="110000"/>
              </a:schemeClr>
            </a:gs>
          </a:gsLst>
          <a:lin ang="5040000" scaled="1"/>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100000"/>
                <a:shade val="100000"/>
                <a:satMod val="155000"/>
              </a:schemeClr>
            </a:gs>
          </a:gsLst>
          <a:lin ang="16200000" scaled="0"/>
        </a:gradFill>
      </a:fillStyleLst>
      <a:lnStyleLst>
        <a:ln w="9525" cap="flat" cmpd="sng" algn="ctr">
          <a:solidFill>
            <a:schemeClr val="phClr"/>
          </a:solidFill>
          <a:miter lim="800000"/>
        </a:ln>
        <a:ln w="25400" cap="flat" cmpd="sng" algn="ctr">
          <a:solidFill>
            <a:schemeClr val="phClr"/>
          </a:solidFill>
          <a:miter lim="800000"/>
        </a:ln>
        <a:ln w="38100" cap="flat" cmpd="sng" algn="ctr">
          <a:solidFill>
            <a:schemeClr val="phClr"/>
          </a:solidFill>
          <a:miter lim="800000"/>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atMod val="300000"/>
              </a:schemeClr>
            </a:contourClr>
          </a:sp3d>
        </a:effectStyle>
      </a:effectStyleLst>
      <a:bgFillStyleLst>
        <a:solidFill>
          <a:schemeClr val="phClr"/>
        </a:solidFill>
        <a:gradFill rotWithShape="1">
          <a:gsLst>
            <a:gs pos="0">
              <a:schemeClr val="phClr">
                <a:tint val="100000"/>
                <a:shade val="0"/>
                <a:satMod val="100000"/>
              </a:schemeClr>
            </a:gs>
            <a:gs pos="85000">
              <a:schemeClr val="phClr">
                <a:tint val="100000"/>
                <a:shade val="30000"/>
                <a:satMod val="100000"/>
              </a:schemeClr>
            </a:gs>
            <a:gs pos="100000">
              <a:schemeClr val="phClr">
                <a:shade val="60000"/>
                <a:satMod val="100000"/>
              </a:schemeClr>
            </a:gs>
          </a:gsLst>
          <a:lin ang="13500000" scaled="0"/>
        </a:gradFill>
        <a:gradFill rotWithShape="1">
          <a:gsLst>
            <a:gs pos="0">
              <a:schemeClr val="phClr">
                <a:tint val="100000"/>
                <a:shade val="0"/>
                <a:satMod val="100000"/>
              </a:schemeClr>
            </a:gs>
            <a:gs pos="85000">
              <a:schemeClr val="phClr">
                <a:shade val="30000"/>
                <a:satMod val="100000"/>
              </a:schemeClr>
            </a:gs>
            <a:gs pos="100000">
              <a:schemeClr val="phClr">
                <a:shade val="60000"/>
                <a:satMod val="100000"/>
              </a:schemeClr>
            </a:gs>
          </a:gsLst>
          <a:lin ang="18900000" scaled="0"/>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TemplateFile" ma:contentTypeID="0x0101006EDDDB5EE6D98C44930B742096920B300400F5B6D36B3EF94B4E9A635CDF2A18F5B8" ma:contentTypeVersion="72" ma:contentTypeDescription="Create a new document." ma:contentTypeScope="" ma:versionID="a23e56308344d904b51738559c3d67c9">
  <xsd:schema xmlns:xsd="http://www.w3.org/2001/XMLSchema" xmlns:xs="http://www.w3.org/2001/XMLSchema" xmlns:p="http://schemas.microsoft.com/office/2006/metadata/properties" xmlns:ns2="4873beb7-5857-4685-be1f-d57550cc96cc" targetNamespace="http://schemas.microsoft.com/office/2006/metadata/properties" ma:root="true" ma:fieldsID="cd0908cc4600e77bf5da051303e00c8d" ns2:_="">
    <xsd:import namespace="4873beb7-5857-4685-be1f-d57550cc96cc"/>
    <xsd:element name="properties">
      <xsd:complexType>
        <xsd:sequence>
          <xsd:element name="documentManagement">
            <xsd:complexType>
              <xsd:all>
                <xsd:element ref="ns2:AcquiredFrom" minOccurs="0"/>
                <xsd:element ref="ns2:UACurrentWords" minOccurs="0"/>
                <xsd:element ref="ns2:TPApplication" minOccurs="0"/>
                <xsd:element ref="ns2:ApprovalLog" minOccurs="0"/>
                <xsd:element ref="ns2:ApprovalStatus" minOccurs="0"/>
                <xsd:element ref="ns2:AssetStart" minOccurs="0"/>
                <xsd:element ref="ns2:AssetExpire" minOccurs="0"/>
                <xsd:element ref="ns2:AssetId" minOccurs="0"/>
                <xsd:element ref="ns2:IsSearchable" minOccurs="0"/>
                <xsd:element ref="ns2:AssetType" minOccurs="0"/>
                <xsd:element ref="ns2:APAuthor" minOccurs="0"/>
                <xsd:element ref="ns2:AverageRating" minOccurs="0"/>
                <xsd:element ref="ns2:BlockPublish" minOccurs="0"/>
                <xsd:element ref="ns2:BugNumber" minOccurs="0"/>
                <xsd:element ref="ns2:CampaignTagsTaxHTField0" minOccurs="0"/>
                <xsd:element ref="ns2:TPClientViewer" minOccurs="0"/>
                <xsd:element ref="ns2:ClipArtFilename" minOccurs="0"/>
                <xsd:element ref="ns2:TPCommandLine" minOccurs="0"/>
                <xsd:element ref="ns2:TPComponent" minOccurs="0"/>
                <xsd:element ref="ns2:ContentItem" minOccurs="0"/>
                <xsd:element ref="ns2:CrawlForDependencies" minOccurs="0"/>
                <xsd:element ref="ns2:CSXHash" minOccurs="0"/>
                <xsd:element ref="ns2:CSXSubmissionMarket" minOccurs="0"/>
                <xsd:element ref="ns2:CSXUpdate" minOccurs="0"/>
                <xsd:element ref="ns2:IntlLangReviewDate" minOccurs="0"/>
                <xsd:element ref="ns2:IsDeleted" minOccurs="0"/>
                <xsd:element ref="ns2:APDescription" minOccurs="0"/>
                <xsd:element ref="ns2:DirectSourceMarket" minOccurs="0"/>
                <xsd:element ref="ns2:Downloads" minOccurs="0"/>
                <xsd:element ref="ns2:DSATActionTaken" minOccurs="0"/>
                <xsd:element ref="ns2:APEditor" minOccurs="0"/>
                <xsd:element ref="ns2:EditorialStatus" minOccurs="0"/>
                <xsd:element ref="ns2:EditorialTags" minOccurs="0"/>
                <xsd:element ref="ns2:TPExecutable" minOccurs="0"/>
                <xsd:element ref="ns2:FeatureTagsTaxHTField0" minOccurs="0"/>
                <xsd:element ref="ns2:TPFriendlyName" minOccurs="0"/>
                <xsd:element ref="ns2:FriendlyTitle" minOccurs="0"/>
                <xsd:element ref="ns2:PrimaryImageGen" minOccurs="0"/>
                <xsd:element ref="ns2:HandoffToMSDN" minOccurs="0"/>
                <xsd:element ref="ns2:InProjectListLookup" minOccurs="0"/>
                <xsd:element ref="ns2:TPInstallLocation" minOccurs="0"/>
                <xsd:element ref="ns2:InternalTagsTaxHTField0" minOccurs="0"/>
                <xsd:element ref="ns2:IntlLangReview" minOccurs="0"/>
                <xsd:element ref="ns2:IntlLangReviewer" minOccurs="0"/>
                <xsd:element ref="ns2:MarketSpecific" minOccurs="0"/>
                <xsd:element ref="ns2:LastCompleteVersionLookup" minOccurs="0"/>
                <xsd:element ref="ns2:LastHandOff" minOccurs="0"/>
                <xsd:element ref="ns2:LastModifiedDateTime" minOccurs="0"/>
                <xsd:element ref="ns2:LastPreviewErrorLookup" minOccurs="0"/>
                <xsd:element ref="ns2:LastPreviewResultLookup" minOccurs="0"/>
                <xsd:element ref="ns2:LastPreviewAttemptDateLookup" minOccurs="0"/>
                <xsd:element ref="ns2:LastPreviewedByLookup" minOccurs="0"/>
                <xsd:element ref="ns2:LastPreviewTimeLookup" minOccurs="0"/>
                <xsd:element ref="ns2:LastPreviewVersionLookup" minOccurs="0"/>
                <xsd:element ref="ns2:LastPublishErrorLookup" minOccurs="0"/>
                <xsd:element ref="ns2:LastPublishResultLookup" minOccurs="0"/>
                <xsd:element ref="ns2:LastPublishAttemptDateLookup" minOccurs="0"/>
                <xsd:element ref="ns2:LastPublishedByLookup" minOccurs="0"/>
                <xsd:element ref="ns2:LastPublishTimeLookup" minOccurs="0"/>
                <xsd:element ref="ns2:LastPublishVersionLookup" minOccurs="0"/>
                <xsd:element ref="ns2:TPLaunchHelpLinkType" minOccurs="0"/>
                <xsd:element ref="ns2:LegacyData" minOccurs="0"/>
                <xsd:element ref="ns2:TPLaunchHelpLink" minOccurs="0"/>
                <xsd:element ref="ns2:LocComments" minOccurs="0"/>
                <xsd:element ref="ns2:LocLastLocAttemptVersionLookup" minOccurs="0"/>
                <xsd:element ref="ns2:LocLastLocAttemptVersionTypeLookup" minOccurs="0"/>
                <xsd:element ref="ns2:LocManualTestRequired" minOccurs="0"/>
                <xsd:element ref="ns2:LocMarketGroupTiers2" minOccurs="0"/>
                <xsd:element ref="ns2:LocNewPublishedVersionLookup" minOccurs="0"/>
                <xsd:element ref="ns2:LocOverallHandbackStatusLookup" minOccurs="0"/>
                <xsd:element ref="ns2:LocOverallLocStatusLookup" minOccurs="0"/>
                <xsd:element ref="ns2:LocOverallPreviewStatusLookup" minOccurs="0"/>
                <xsd:element ref="ns2:LocOverallPublishStatusLookup" minOccurs="0"/>
                <xsd:element ref="ns2:IntlLocPriority" minOccurs="0"/>
                <xsd:element ref="ns2:LocProcessedForHandoffsLookup" minOccurs="0"/>
                <xsd:element ref="ns2:LocProcessedForMarketsLookup" minOccurs="0"/>
                <xsd:element ref="ns2:LocPublishedDependentAssetsLookup" minOccurs="0"/>
                <xsd:element ref="ns2:LocPublishedLinkedAssetsLookup" minOccurs="0"/>
                <xsd:element ref="ns2:LocRecommendedHandoff" minOccurs="0"/>
                <xsd:element ref="ns2:LocalizationTagsTaxHTField0" minOccurs="0"/>
                <xsd:element ref="ns2:MachineTranslated" minOccurs="0"/>
                <xsd:element ref="ns2:Manager" minOccurs="0"/>
                <xsd:element ref="ns2:Markets" minOccurs="0"/>
                <xsd:element ref="ns2:Milestone" minOccurs="0"/>
                <xsd:element ref="ns2:TPNamespace" minOccurs="0"/>
                <xsd:element ref="ns2:NumericId" minOccurs="0"/>
                <xsd:element ref="ns2:NumOfRatingsLookup" minOccurs="0"/>
                <xsd:element ref="ns2:OOCacheId" minOccurs="0"/>
                <xsd:element ref="ns2:OpenTemplate" minOccurs="0"/>
                <xsd:element ref="ns2:OriginAsset" minOccurs="0"/>
                <xsd:element ref="ns2:OriginalRelease" minOccurs="0"/>
                <xsd:element ref="ns2:OriginalSourceMarket" minOccurs="0"/>
                <xsd:element ref="ns2:OutputCachingOn" minOccurs="0"/>
                <xsd:element ref="ns2:ParentAssetId" minOccurs="0"/>
                <xsd:element ref="ns2:PlannedPubDate" minOccurs="0"/>
                <xsd:element ref="ns2:PolicheckWords" minOccurs="0"/>
                <xsd:element ref="ns2:BusinessGroup" minOccurs="0"/>
                <xsd:element ref="ns2:UAProjectedTotalWords" minOccurs="0"/>
                <xsd:element ref="ns2:Provider" minOccurs="0"/>
                <xsd:element ref="ns2:Providers" minOccurs="0"/>
                <xsd:element ref="ns2:PublishStatusLookup" minOccurs="0"/>
                <xsd:element ref="ns2:PublishTargets" minOccurs="0"/>
                <xsd:element ref="ns2:RecommendationsModifier" minOccurs="0"/>
                <xsd:element ref="ns2:ArtSampleDocs" minOccurs="0"/>
                <xsd:element ref="ns2:ScenarioTagsTaxHTField0" minOccurs="0"/>
                <xsd:element ref="ns2:ShowIn" minOccurs="0"/>
                <xsd:element ref="ns2:SourceTitle" minOccurs="0"/>
                <xsd:element ref="ns2:CSXSubmissionDate" minOccurs="0"/>
                <xsd:element ref="ns2:SubmitterId" minOccurs="0"/>
                <xsd:element ref="ns2:TaxCatchAll" minOccurs="0"/>
                <xsd:element ref="ns2:TaxCatchAllLabel" minOccurs="0"/>
                <xsd:element ref="ns2:TemplateStatus" minOccurs="0"/>
                <xsd:element ref="ns2:TemplateTemplateType" minOccurs="0"/>
                <xsd:element ref="ns2:ThumbnailAssetId" minOccurs="0"/>
                <xsd:element ref="ns2:TimesCloned" minOccurs="0"/>
                <xsd:element ref="ns2:TrustLevel" minOccurs="0"/>
                <xsd:element ref="ns2:UALocComments" minOccurs="0"/>
                <xsd:element ref="ns2:UALocRecommendation" minOccurs="0"/>
                <xsd:element ref="ns2:UANotes" minOccurs="0"/>
                <xsd:element ref="ns2:TPAppVersion" minOccurs="0"/>
                <xsd:element ref="ns2:VoteCount"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873beb7-5857-4685-be1f-d57550cc96cc" elementFormDefault="qualified">
    <xsd:import namespace="http://schemas.microsoft.com/office/2006/documentManagement/types"/>
    <xsd:import namespace="http://schemas.microsoft.com/office/infopath/2007/PartnerControls"/>
    <xsd:element name="AcquiredFrom" ma:index="1" nillable="true" ma:displayName="Acquired From" ma:default="Internal MS" ma:internalName="AcquiredFrom" ma:readOnly="false">
      <xsd:simpleType>
        <xsd:restriction base="dms:Choice">
          <xsd:enumeration value="Internal MS"/>
          <xsd:enumeration value="Community"/>
          <xsd:enumeration value="MVP"/>
          <xsd:enumeration value="Publisher"/>
          <xsd:enumeration value="Partner"/>
          <xsd:enumeration value="None"/>
        </xsd:restriction>
      </xsd:simpleType>
    </xsd:element>
    <xsd:element name="UACurrentWords" ma:index="2" nillable="true" ma:displayName="Actual Word Count" ma:default="" ma:internalName="UACurrentWords" ma:readOnly="false">
      <xsd:simpleType>
        <xsd:restriction base="dms:Unknown"/>
      </xsd:simpleType>
    </xsd:element>
    <xsd:element name="TPApplication" ma:index="3" nillable="true" ma:displayName="Application to Open Template With" ma:default="" ma:internalName="TPApplication">
      <xsd:simpleType>
        <xsd:restriction base="dms:Text"/>
      </xsd:simpleType>
    </xsd:element>
    <xsd:element name="ApprovalLog" ma:index="4" nillable="true" ma:displayName="Approval Log" ma:default="" ma:hidden="true" ma:internalName="ApprovalLog" ma:readOnly="false">
      <xsd:simpleType>
        <xsd:restriction base="dms:Note"/>
      </xsd:simpleType>
    </xsd:element>
    <xsd:element name="ApprovalStatus" ma:index="5" nillable="true" ma:displayName="Approval Status" ma:default="InProgress" ma:internalName="ApprovalStatus" ma:readOnly="false">
      <xsd:simpleType>
        <xsd:restriction base="dms:Choice">
          <xsd:enumeration value="InProgress"/>
          <xsd:enumeration value="Rejected"/>
          <xsd:enumeration value="Questionable"/>
          <xsd:enumeration value="ApprovedAutomatic"/>
          <xsd:enumeration value="ApprovedManual"/>
          <xsd:enumeration value="On Hold"/>
          <xsd:enumeration value="Needs Review"/>
          <xsd:enumeration value="A Violation"/>
          <xsd:enumeration value="Unpublished Violation"/>
        </xsd:restriction>
      </xsd:simpleType>
    </xsd:element>
    <xsd:element name="AssetStart" ma:index="6" nillable="true" ma:displayName="Asset Begin Date" ma:default="[Today]" ma:internalName="AssetStart" ma:readOnly="false">
      <xsd:simpleType>
        <xsd:restriction base="dms:DateTime"/>
      </xsd:simpleType>
    </xsd:element>
    <xsd:element name="AssetExpire" ma:index="7" nillable="true" ma:displayName="Asset End Date" ma:default="2029-01-01T08:00:00Z" ma:format="DateTime" ma:internalName="AssetExpire" ma:readOnly="false">
      <xsd:simpleType>
        <xsd:restriction base="dms:DateTime"/>
      </xsd:simpleType>
    </xsd:element>
    <xsd:element name="AssetId" ma:index="8" nillable="true" ma:displayName="Asset ID" ma:default="" ma:indexed="true" ma:internalName="AssetId" ma:readOnly="false">
      <xsd:simpleType>
        <xsd:restriction base="dms:Text">
          <xsd:maxLength value="255"/>
        </xsd:restriction>
      </xsd:simpleType>
    </xsd:element>
    <xsd:element name="IsSearchable" ma:index="9" nillable="true" ma:displayName="Asset Searchable?" ma:default="true" ma:internalName="IsSearchable" ma:readOnly="false">
      <xsd:simpleType>
        <xsd:restriction base="dms:Boolean"/>
      </xsd:simpleType>
    </xsd:element>
    <xsd:element name="AssetType" ma:index="10" nillable="true" ma:displayName="Asset Type" ma:default="" ma:internalName="AssetType" ma:readOnly="false">
      <xsd:simpleType>
        <xsd:restriction base="dms:Unknown"/>
      </xsd:simpleType>
    </xsd:element>
    <xsd:element name="APAuthor" ma:index="11" nillable="true" ma:displayName="Author" ma:default="" ma:list="UserInfo" ma:internalName="APAuth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AverageRating" ma:index="12" nillable="true" ma:displayName="Average Rating" ma:internalName="AverageRating" ma:readOnly="false">
      <xsd:simpleType>
        <xsd:restriction base="dms:Text"/>
      </xsd:simpleType>
    </xsd:element>
    <xsd:element name="BlockPublish" ma:index="13" nillable="true" ma:displayName="Block from Publishing?" ma:default="" ma:internalName="BlockPublish" ma:readOnly="false">
      <xsd:simpleType>
        <xsd:restriction base="dms:Boolean"/>
      </xsd:simpleType>
    </xsd:element>
    <xsd:element name="BugNumber" ma:index="14" nillable="true" ma:displayName="Bug Number" ma:default="" ma:internalName="BugNumber" ma:readOnly="false">
      <xsd:simpleType>
        <xsd:restriction base="dms:Text"/>
      </xsd:simpleType>
    </xsd:element>
    <xsd:element name="CampaignTagsTaxHTField0" ma:index="16" nillable="true" ma:taxonomy="true" ma:internalName="CampaignTagsTaxHTField0" ma:taxonomyFieldName="CampaignTags" ma:displayName="Campaigns" ma:readOnly="false" ma:default="" ma:fieldId="{1df42cc3-2301-4f11-a52a-6ead923c29ed}" ma:taxonomyMulti="true" ma:sspId="8f79753a-75d3-41f5-8ca3-40b843941b4f" ma:termSetId="ca0e50d4-faa1-44ce-961e-bb1441c60e66" ma:anchorId="00000000-0000-0000-0000-000000000000" ma:open="false" ma:isKeyword="false">
      <xsd:complexType>
        <xsd:sequence>
          <xsd:element ref="pc:Terms" minOccurs="0" maxOccurs="1"/>
        </xsd:sequence>
      </xsd:complexType>
    </xsd:element>
    <xsd:element name="TPClientViewer" ma:index="17" nillable="true" ma:displayName="Client Viewer" ma:default="" ma:internalName="TPClientViewer">
      <xsd:simpleType>
        <xsd:restriction base="dms:Text"/>
      </xsd:simpleType>
    </xsd:element>
    <xsd:element name="ClipArtFilename" ma:index="18" nillable="true" ma:displayName="Clip Art Name" ma:default="" ma:internalName="ClipArtFilename" ma:readOnly="false">
      <xsd:simpleType>
        <xsd:restriction base="dms:Text"/>
      </xsd:simpleType>
    </xsd:element>
    <xsd:element name="TPCommandLine" ma:index="19" nillable="true" ma:displayName="Command Line" ma:default="" ma:internalName="TPCommandLine">
      <xsd:simpleType>
        <xsd:restriction base="dms:Text"/>
      </xsd:simpleType>
    </xsd:element>
    <xsd:element name="TPComponent" ma:index="20" nillable="true" ma:displayName="Component" ma:default="" ma:internalName="TPComponent">
      <xsd:simpleType>
        <xsd:restriction base="dms:Text"/>
      </xsd:simpleType>
    </xsd:element>
    <xsd:element name="ContentItem" ma:index="21" nillable="true" ma:displayName="Content Item" ma:default="" ma:hidden="true" ma:internalName="ContentItem" ma:readOnly="false">
      <xsd:simpleType>
        <xsd:restriction base="dms:Unknown"/>
      </xsd:simpleType>
    </xsd:element>
    <xsd:element name="CrawlForDependencies" ma:index="23" nillable="true" ma:displayName="Crawl for Dependencies?" ma:default="true" ma:internalName="CrawlForDependencies" ma:readOnly="false">
      <xsd:simpleType>
        <xsd:restriction base="dms:Boolean"/>
      </xsd:simpleType>
    </xsd:element>
    <xsd:element name="CSXHash" ma:index="26" nillable="true" ma:displayName="CSX Hash" ma:default="" ma:indexed="true" ma:internalName="CSXHash" ma:readOnly="false">
      <xsd:simpleType>
        <xsd:restriction base="dms:Text"/>
      </xsd:simpleType>
    </xsd:element>
    <xsd:element name="CSXSubmissionMarket" ma:index="27" nillable="true" ma:displayName="CSX Submission Market" ma:default="" ma:list="{2FBD1B11-2ACE-4FDC-B5A3-635D4ADF6F1B}" ma:internalName="CSXSubmissionMarket" ma:readOnly="false" ma:showField="MarketName" ma:web="4873beb7-5857-4685-be1f-d57550cc96cc">
      <xsd:simpleType>
        <xsd:restriction base="dms:Lookup"/>
      </xsd:simpleType>
    </xsd:element>
    <xsd:element name="CSXUpdate" ma:index="28" nillable="true" ma:displayName="CSX Updated?" ma:default="false" ma:internalName="CSXUpdate" ma:readOnly="false">
      <xsd:simpleType>
        <xsd:restriction base="dms:Boolean"/>
      </xsd:simpleType>
    </xsd:element>
    <xsd:element name="IntlLangReviewDate" ma:index="29" nillable="true" ma:displayName="Date to Complete Intl QA" ma:default="" ma:internalName="IntlLangReviewDate" ma:readOnly="false">
      <xsd:simpleType>
        <xsd:restriction base="dms:DateTime"/>
      </xsd:simpleType>
    </xsd:element>
    <xsd:element name="IsDeleted" ma:index="30" nillable="true" ma:displayName="Deleted?" ma:default="" ma:internalName="IsDeleted" ma:readOnly="false">
      <xsd:simpleType>
        <xsd:restriction base="dms:Boolean"/>
      </xsd:simpleType>
    </xsd:element>
    <xsd:element name="APDescription" ma:index="31" nillable="true" ma:displayName="Description" ma:default="" ma:internalName="APDescription" ma:readOnly="false">
      <xsd:simpleType>
        <xsd:restriction base="dms:Note"/>
      </xsd:simpleType>
    </xsd:element>
    <xsd:element name="DirectSourceMarket" ma:index="32" nillable="true" ma:displayName="Direct Source Market Group" ma:default="" ma:internalName="DirectSourceMarket" ma:readOnly="false">
      <xsd:simpleType>
        <xsd:restriction base="dms:Text"/>
      </xsd:simpleType>
    </xsd:element>
    <xsd:element name="Downloads" ma:index="33" nillable="true" ma:displayName="Downloads" ma:default="0" ma:hidden="true" ma:internalName="Downloads" ma:readOnly="false">
      <xsd:simpleType>
        <xsd:restriction base="dms:Unknown"/>
      </xsd:simpleType>
    </xsd:element>
    <xsd:element name="DSATActionTaken" ma:index="34" nillable="true" ma:displayName="DSAT Action Taken" ma:default="" ma:internalName="DSATActionTaken" ma:readOnly="false">
      <xsd:simpleType>
        <xsd:restriction base="dms:Choice">
          <xsd:enumeration value="Best Bets"/>
          <xsd:enumeration value="Expire"/>
          <xsd:enumeration value="Hide"/>
          <xsd:enumeration value="None"/>
        </xsd:restriction>
      </xsd:simpleType>
    </xsd:element>
    <xsd:element name="APEditor" ma:index="35" nillable="true" ma:displayName="Editor" ma:default="" ma:list="UserInfo" ma:internalName="APEditor" ma:readOnly="fals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ditorialStatus" ma:index="36" nillable="true" ma:displayName="Editorial Status" ma:default="" ma:internalName="EditorialStatus" ma:readOnly="false">
      <xsd:simpleType>
        <xsd:restriction base="dms:Unknown"/>
      </xsd:simpleType>
    </xsd:element>
    <xsd:element name="EditorialTags" ma:index="37" nillable="true" ma:displayName="Editorial Tags" ma:default="" ma:internalName="EditorialTags">
      <xsd:simpleType>
        <xsd:restriction base="dms:Unknown"/>
      </xsd:simpleType>
    </xsd:element>
    <xsd:element name="TPExecutable" ma:index="38" nillable="true" ma:displayName="Executable" ma:default="" ma:internalName="TPExecutable">
      <xsd:simpleType>
        <xsd:restriction base="dms:Text"/>
      </xsd:simpleType>
    </xsd:element>
    <xsd:element name="FeatureTagsTaxHTField0" ma:index="40" nillable="true" ma:taxonomy="true" ma:internalName="FeatureTagsTaxHTField0" ma:taxonomyFieldName="FeatureTags" ma:displayName="Features" ma:readOnly="false" ma:default="" ma:fieldId="{7fc0d542-15c6-4882-a8e3-13bca44403fb}" ma:taxonomyMulti="true" ma:sspId="8f79753a-75d3-41f5-8ca3-40b843941b4f" ma:termSetId="f1ab6845-967d-4854-a0ba-4ec07f0f8113" ma:anchorId="00000000-0000-0000-0000-000000000000" ma:open="false" ma:isKeyword="false">
      <xsd:complexType>
        <xsd:sequence>
          <xsd:element ref="pc:Terms" minOccurs="0" maxOccurs="1"/>
        </xsd:sequence>
      </xsd:complexType>
    </xsd:element>
    <xsd:element name="TPFriendlyName" ma:index="41" nillable="true" ma:displayName="Friendly Name" ma:default="" ma:internalName="TPFriendlyName">
      <xsd:simpleType>
        <xsd:restriction base="dms:Text"/>
      </xsd:simpleType>
    </xsd:element>
    <xsd:element name="FriendlyTitle" ma:index="42" nillable="true" ma:displayName="Friendly Title" ma:default="" ma:description="Shorter title to be used when displaying search results" ma:internalName="FriendlyTitle" ma:readOnly="false">
      <xsd:simpleType>
        <xsd:restriction base="dms:Text"/>
      </xsd:simpleType>
    </xsd:element>
    <xsd:element name="PrimaryImageGen" ma:index="43" nillable="true" ma:displayName="Generate Images?" ma:default="true" ma:internalName="PrimaryImageGen">
      <xsd:simpleType>
        <xsd:restriction base="dms:Boolean"/>
      </xsd:simpleType>
    </xsd:element>
    <xsd:element name="HandoffToMSDN" ma:index="44" nillable="true" ma:displayName="Handoff To MSDN Date" ma:default="" ma:internalName="HandoffToMSDN" ma:readOnly="false">
      <xsd:simpleType>
        <xsd:restriction base="dms:DateTime"/>
      </xsd:simpleType>
    </xsd:element>
    <xsd:element name="InProjectListLookup" ma:index="45" nillable="true" ma:displayName="InProjectListLookup" ma:list="{9E343742-310B-4684-A24C-1D137CB4B230}" ma:internalName="InProjectListLookup" ma:readOnly="true" ma:showField="InProjectLis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InstallLocation" ma:index="46" nillable="true" ma:displayName="Install Location" ma:default="" ma:internalName="TPInstallLocation">
      <xsd:simpleType>
        <xsd:restriction base="dms:Text"/>
      </xsd:simpleType>
    </xsd:element>
    <xsd:element name="InternalTagsTaxHTField0" ma:index="48" nillable="true" ma:taxonomy="true" ma:internalName="InternalTagsTaxHTField0" ma:taxonomyFieldName="InternalTags" ma:displayName="Internal Tags" ma:readOnly="false" ma:default="" ma:fieldId="{1490b8a4-2706-41ec-b5e3-73176dccf34e}" ma:taxonomyMulti="true" ma:sspId="8f79753a-75d3-41f5-8ca3-40b843941b4f" ma:termSetId="82b6639e-f7fc-4c18-ad2d-003a6e707765" ma:anchorId="00000000-0000-0000-0000-000000000000" ma:open="false" ma:isKeyword="false">
      <xsd:complexType>
        <xsd:sequence>
          <xsd:element ref="pc:Terms" minOccurs="0" maxOccurs="1"/>
        </xsd:sequence>
      </xsd:complexType>
    </xsd:element>
    <xsd:element name="IntlLangReview" ma:index="49" nillable="true" ma:displayName="Intl Lang QA Review Required?" ma:default="" ma:internalName="IntlLangReview" ma:readOnly="false">
      <xsd:simpleType>
        <xsd:restriction base="dms:Boolean"/>
      </xsd:simpleType>
    </xsd:element>
    <xsd:element name="IntlLangReviewer" ma:index="50" nillable="true" ma:displayName="Intl Lang QA Reviewer" ma:default="" ma:internalName="IntlLangReviewer" ma:readOnly="false">
      <xsd:simpleType>
        <xsd:restriction base="dms:Text"/>
      </xsd:simpleType>
    </xsd:element>
    <xsd:element name="MarketSpecific" ma:index="51" nillable="true" ma:displayName="Is Market Specific?" ma:default="" ma:internalName="MarketSpecific" ma:readOnly="false">
      <xsd:simpleType>
        <xsd:restriction base="dms:Boolean"/>
      </xsd:simpleType>
    </xsd:element>
    <xsd:element name="LastCompleteVersionLookup" ma:index="52" nillable="true" ma:displayName="Last Complete Version Lookup" ma:default="" ma:list="{9E343742-310B-4684-A24C-1D137CB4B230}" ma:internalName="LastCompleteVersionLookup" ma:readOnly="true" ma:showField="LastComplete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HandOff" ma:index="53" nillable="true" ma:displayName="Last Hand-off" ma:default="" ma:internalName="LastHandOff" ma:readOnly="false">
      <xsd:simpleType>
        <xsd:restriction base="dms:DateTime"/>
      </xsd:simpleType>
    </xsd:element>
    <xsd:element name="LastModifiedDateTime" ma:index="54" nillable="true" ma:displayName="Last Modified Date" ma:default="" ma:internalName="LastModifiedDateTime" ma:readOnly="false">
      <xsd:simpleType>
        <xsd:restriction base="dms:DateTime"/>
      </xsd:simpleType>
    </xsd:element>
    <xsd:element name="LastPreviewErrorLookup" ma:index="55" nillable="true" ma:displayName="Last Preview Attempt Error" ma:default="" ma:list="{9E343742-310B-4684-A24C-1D137CB4B230}" ma:internalName="LastPreviewErrorLookup" ma:readOnly="true" ma:showField="LastPreview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ResultLookup" ma:index="56" nillable="true" ma:displayName="Last Preview Attempt Result" ma:default="" ma:list="{9E343742-310B-4684-A24C-1D137CB4B230}" ma:internalName="LastPreviewResultLookup" ma:readOnly="true" ma:showField="LastPreview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AttemptDateLookup" ma:index="57" nillable="true" ma:displayName="Last Preview Attempted On" ma:default="" ma:list="{9E343742-310B-4684-A24C-1D137CB4B230}" ma:internalName="LastPreviewAttemptDateLookup" ma:readOnly="true" ma:showField="LastPreview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edByLookup" ma:index="58" nillable="true" ma:displayName="Last Previewed By" ma:default="" ma:list="{9E343742-310B-4684-A24C-1D137CB4B230}" ma:internalName="LastPreviewedByLookup" ma:readOnly="true" ma:showField="LastPreview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TimeLookup" ma:index="59" nillable="true" ma:displayName="Last Previewed Date" ma:default="" ma:list="{9E343742-310B-4684-A24C-1D137CB4B230}" ma:internalName="LastPreviewTimeLookup" ma:readOnly="true" ma:showField="LastPreview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reviewVersionLookup" ma:index="60" nillable="true" ma:displayName="Last Previewed Version" ma:default="" ma:list="{9E343742-310B-4684-A24C-1D137CB4B230}" ma:internalName="LastPreviewVersionLookup" ma:readOnly="true" ma:showField="LastPreview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rrorLookup" ma:index="61" nillable="true" ma:displayName="Last Publish Attempt Error" ma:default="" ma:list="{9E343742-310B-4684-A24C-1D137CB4B230}" ma:internalName="LastPublishErrorLookup" ma:readOnly="true" ma:showField="LastPublishError"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ResultLookup" ma:index="62" nillable="true" ma:displayName="Last Publish Attempt Result" ma:default="" ma:list="{9E343742-310B-4684-A24C-1D137CB4B230}" ma:internalName="LastPublishResultLookup" ma:readOnly="true" ma:showField="LastPublishResult"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AttemptDateLookup" ma:index="63" nillable="true" ma:displayName="Last Publish Attempted On" ma:default="" ma:list="{9E343742-310B-4684-A24C-1D137CB4B230}" ma:internalName="LastPublishAttemptDateLookup" ma:readOnly="true" ma:showField="LastPublishAttemptDat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edByLookup" ma:index="64" nillable="true" ma:displayName="Last Published By" ma:default="" ma:list="{9E343742-310B-4684-A24C-1D137CB4B230}" ma:internalName="LastPublishedByLookup" ma:readOnly="true" ma:showField="LastPublishedBy"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TimeLookup" ma:index="65" nillable="true" ma:displayName="Last Published Date" ma:default="" ma:list="{9E343742-310B-4684-A24C-1D137CB4B230}" ma:internalName="LastPublishTimeLookup" ma:readOnly="true" ma:showField="LastPublishTi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LastPublishVersionLookup" ma:index="66" nillable="true" ma:displayName="Last Published Version" ma:default="" ma:list="{9E343742-310B-4684-A24C-1D137CB4B230}" ma:internalName="LastPublishVersionLookup" ma:readOnly="true" ma:showField="LastPublishVersion"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PLaunchHelpLinkType" ma:index="67" nillable="true" ma:displayName="Launch Help Link Type" ma:default="Template" ma:internalName="TPLaunchHelpLinkType">
      <xsd:simpleType>
        <xsd:restriction base="dms:Choice">
          <xsd:enumeration value="Template"/>
          <xsd:enumeration value="Training"/>
          <xsd:enumeration value="URL"/>
          <xsd:enumeration value="None"/>
        </xsd:restriction>
      </xsd:simpleType>
    </xsd:element>
    <xsd:element name="LegacyData" ma:index="68" nillable="true" ma:displayName="Legacy Data" ma:default="" ma:internalName="LegacyData" ma:readOnly="false">
      <xsd:simpleType>
        <xsd:restriction base="dms:Note"/>
      </xsd:simpleType>
    </xsd:element>
    <xsd:element name="TPLaunchHelpLink" ma:index="69" nillable="true" ma:displayName="Link to Launch Help Topic" ma:default="" ma:internalName="TPLaunchHelpLink">
      <xsd:simpleType>
        <xsd:restriction base="dms:Text"/>
      </xsd:simpleType>
    </xsd:element>
    <xsd:element name="LocComments" ma:index="70" nillable="true" ma:displayName="Loc Approval Comments" ma:default="" ma:internalName="LocComments" ma:readOnly="false">
      <xsd:simpleType>
        <xsd:restriction base="dms:Note"/>
      </xsd:simpleType>
    </xsd:element>
    <xsd:element name="LocLastLocAttemptVersionLookup" ma:index="71" nillable="true" ma:displayName="Loc Last Loc Attempt Version" ma:default="" ma:list="{7DD1DCEC-E449-43D3-891F-7DC62F62AD21}" ma:internalName="LocLastLocAttemptVersionLookup" ma:readOnly="false" ma:showField="LastLocAttemptVersion" ma:web="4873beb7-5857-4685-be1f-d57550cc96cc">
      <xsd:simpleType>
        <xsd:restriction base="dms:Lookup"/>
      </xsd:simpleType>
    </xsd:element>
    <xsd:element name="LocLastLocAttemptVersionTypeLookup" ma:index="72" nillable="true" ma:displayName="Loc Last Loc Attempt Version Type" ma:default="" ma:list="{7DD1DCEC-E449-43D3-891F-7DC62F62AD21}" ma:internalName="LocLastLocAttemptVersionTypeLookup" ma:readOnly="true" ma:showField="LastLocAttemptVersionType" ma:web="4873beb7-5857-4685-be1f-d57550cc96cc">
      <xsd:simpleType>
        <xsd:restriction base="dms:Lookup"/>
      </xsd:simpleType>
    </xsd:element>
    <xsd:element name="LocManualTestRequired" ma:index="73" nillable="true" ma:displayName="Loc Manual Test Required" ma:default="" ma:internalName="LocManualTestRequired" ma:readOnly="false">
      <xsd:simpleType>
        <xsd:restriction base="dms:Boolean"/>
      </xsd:simpleType>
    </xsd:element>
    <xsd:element name="LocMarketGroupTiers2" ma:index="74" nillable="true" ma:displayName="Loc Market Group Tiers" ma:internalName="LocMarketGroupTiers2" ma:readOnly="false">
      <xsd:simpleType>
        <xsd:restriction base="dms:Unknown"/>
      </xsd:simpleType>
    </xsd:element>
    <xsd:element name="LocNewPublishedVersionLookup" ma:index="75" nillable="true" ma:displayName="Loc New Published Version Lookup" ma:default="" ma:list="{7DD1DCEC-E449-43D3-891F-7DC62F62AD21}" ma:internalName="LocNewPublishedVersionLookup" ma:readOnly="true" ma:showField="NewPublishedVersion" ma:web="4873beb7-5857-4685-be1f-d57550cc96cc">
      <xsd:simpleType>
        <xsd:restriction base="dms:Lookup"/>
      </xsd:simpleType>
    </xsd:element>
    <xsd:element name="LocOverallHandbackStatusLookup" ma:index="76" nillable="true" ma:displayName="Loc Overall Handback Status" ma:default="" ma:list="{7DD1DCEC-E449-43D3-891F-7DC62F62AD21}" ma:internalName="LocOverallHandbackStatusLookup" ma:readOnly="true" ma:showField="OverallHandbackStatus" ma:web="4873beb7-5857-4685-be1f-d57550cc96cc">
      <xsd:simpleType>
        <xsd:restriction base="dms:Lookup"/>
      </xsd:simpleType>
    </xsd:element>
    <xsd:element name="LocOverallLocStatusLookup" ma:index="77" nillable="true" ma:displayName="Loc Overall Localize Status" ma:default="" ma:list="{7DD1DCEC-E449-43D3-891F-7DC62F62AD21}" ma:internalName="LocOverallLocStatusLookup" ma:readOnly="true" ma:showField="OverallLocStatus" ma:web="4873beb7-5857-4685-be1f-d57550cc96cc">
      <xsd:simpleType>
        <xsd:restriction base="dms:Lookup"/>
      </xsd:simpleType>
    </xsd:element>
    <xsd:element name="LocOverallPreviewStatusLookup" ma:index="78" nillable="true" ma:displayName="Loc Overall Preview Status" ma:default="" ma:list="{7DD1DCEC-E449-43D3-891F-7DC62F62AD21}" ma:internalName="LocOverallPreviewStatusLookup" ma:readOnly="true" ma:showField="OverallPreviewStatus" ma:web="4873beb7-5857-4685-be1f-d57550cc96cc">
      <xsd:simpleType>
        <xsd:restriction base="dms:Lookup"/>
      </xsd:simpleType>
    </xsd:element>
    <xsd:element name="LocOverallPublishStatusLookup" ma:index="79" nillable="true" ma:displayName="Loc Overall Publish Status" ma:default="" ma:list="{7DD1DCEC-E449-43D3-891F-7DC62F62AD21}" ma:internalName="LocOverallPublishStatusLookup" ma:readOnly="true" ma:showField="OverallPublishStatus" ma:web="4873beb7-5857-4685-be1f-d57550cc96cc">
      <xsd:simpleType>
        <xsd:restriction base="dms:Lookup"/>
      </xsd:simpleType>
    </xsd:element>
    <xsd:element name="IntlLocPriority" ma:index="80" nillable="true" ma:displayName="Loc Priority" ma:default="" ma:internalName="IntlLocPriority" ma:readOnly="false">
      <xsd:simpleType>
        <xsd:restriction base="dms:Unknown"/>
      </xsd:simpleType>
    </xsd:element>
    <xsd:element name="LocProcessedForHandoffsLookup" ma:index="81" nillable="true" ma:displayName="Loc Processed For Handoffs" ma:default="" ma:list="{7DD1DCEC-E449-43D3-891F-7DC62F62AD21}" ma:internalName="LocProcessedForHandoffsLookup" ma:readOnly="true" ma:showField="ProcessedForHandoffs" ma:web="4873beb7-5857-4685-be1f-d57550cc96cc">
      <xsd:simpleType>
        <xsd:restriction base="dms:Lookup"/>
      </xsd:simpleType>
    </xsd:element>
    <xsd:element name="LocProcessedForMarketsLookup" ma:index="82" nillable="true" ma:displayName="Loc Processed For Markets" ma:default="" ma:list="{7DD1DCEC-E449-43D3-891F-7DC62F62AD21}" ma:internalName="LocProcessedForMarketsLookup" ma:readOnly="true" ma:showField="ProcessedForMarkets" ma:web="4873beb7-5857-4685-be1f-d57550cc96cc">
      <xsd:simpleType>
        <xsd:restriction base="dms:Lookup"/>
      </xsd:simpleType>
    </xsd:element>
    <xsd:element name="LocPublishedDependentAssetsLookup" ma:index="83" nillable="true" ma:displayName="Loc Published Dependent Assets" ma:default="" ma:list="{7DD1DCEC-E449-43D3-891F-7DC62F62AD21}" ma:internalName="LocPublishedDependentAssetsLookup" ma:readOnly="true" ma:showField="PublishedDependentAssets" ma:web="4873beb7-5857-4685-be1f-d57550cc96cc">
      <xsd:simpleType>
        <xsd:restriction base="dms:Lookup"/>
      </xsd:simpleType>
    </xsd:element>
    <xsd:element name="LocPublishedLinkedAssetsLookup" ma:index="84" nillable="true" ma:displayName="Loc Published Linked Assets" ma:default="" ma:list="{7DD1DCEC-E449-43D3-891F-7DC62F62AD21}" ma:internalName="LocPublishedLinkedAssetsLookup" ma:readOnly="true" ma:showField="PublishedLinkedAssets" ma:web="4873beb7-5857-4685-be1f-d57550cc96cc">
      <xsd:simpleType>
        <xsd:restriction base="dms:Lookup"/>
      </xsd:simpleType>
    </xsd:element>
    <xsd:element name="LocRecommendedHandoff" ma:index="85" nillable="true" ma:displayName="Loc Recommended Handoff" ma:default="" ma:indexed="true" ma:internalName="LocRecommendedHandoff" ma:readOnly="false">
      <xsd:simpleType>
        <xsd:restriction base="dms:Text"/>
      </xsd:simpleType>
    </xsd:element>
    <xsd:element name="LocalizationTagsTaxHTField0" ma:index="87" nillable="true" ma:taxonomy="true" ma:internalName="LocalizationTagsTaxHTField0" ma:taxonomyFieldName="LocalizationTags" ma:displayName="Localization Tags" ma:readOnly="false" ma:default="" ma:fieldId="{00f02cb3-2c7c-424a-9c61-10e9b6878429}" ma:taxonomyMulti="true" ma:sspId="8f79753a-75d3-41f5-8ca3-40b843941b4f" ma:termSetId="5b7703a5-8e8b-4b58-8b31-1cea35331da3" ma:anchorId="00000000-0000-0000-0000-000000000000" ma:open="false" ma:isKeyword="false">
      <xsd:complexType>
        <xsd:sequence>
          <xsd:element ref="pc:Terms" minOccurs="0" maxOccurs="1"/>
        </xsd:sequence>
      </xsd:complexType>
    </xsd:element>
    <xsd:element name="MachineTranslated" ma:index="88" nillable="true" ma:displayName="Machine Translated" ma:default="" ma:internalName="MachineTranslated" ma:readOnly="false">
      <xsd:simpleType>
        <xsd:restriction base="dms:Boolean"/>
      </xsd:simpleType>
    </xsd:element>
    <xsd:element name="Manager" ma:index="89" nillable="true" ma:displayName="Manager" ma:hidden="true" ma:internalName="Manager" ma:readOnly="false">
      <xsd:simpleType>
        <xsd:restriction base="dms:Text"/>
      </xsd:simpleType>
    </xsd:element>
    <xsd:element name="Markets" ma:index="90" nillable="true" ma:displayName="Markets" ma:default="" ma:description="Leave blank to show in all markets" ma:list="{2FBD1B11-2ACE-4FDC-B5A3-635D4ADF6F1B}" ma:internalName="Markets" ma:readOnly="false" ma:showField="MarketName"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Milestone" ma:index="91" nillable="true" ma:displayName="Milestone" ma:default="" ma:internalName="Milestone" ma:readOnly="false">
      <xsd:simpleType>
        <xsd:restriction base="dms:Unknown"/>
      </xsd:simpleType>
    </xsd:element>
    <xsd:element name="TPNamespace" ma:index="94" nillable="true" ma:displayName="Namespace" ma:default="" ma:internalName="TPNamespace">
      <xsd:simpleType>
        <xsd:restriction base="dms:Text"/>
      </xsd:simpleType>
    </xsd:element>
    <xsd:element name="NumericId" ma:index="95" nillable="true" ma:displayName="Numeric ID" ma:default="" ma:indexed="true" ma:internalName="NumericId" ma:readOnly="false">
      <xsd:simpleType>
        <xsd:restriction base="dms:Number"/>
      </xsd:simpleType>
    </xsd:element>
    <xsd:element name="NumOfRatingsLookup" ma:index="96" nillable="true" ma:displayName="NumOfRatings" ma:default="" ma:list="{9E343742-310B-4684-A24C-1D137CB4B230}" ma:internalName="NumOfRatingsLookup" ma:readOnly="true" ma:showField="NumOfRating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OOCacheId" ma:index="97" nillable="true" ma:displayName="OOCacheId" ma:internalName="OOCacheId" ma:readOnly="false">
      <xsd:simpleType>
        <xsd:restriction base="dms:Text"/>
      </xsd:simpleType>
    </xsd:element>
    <xsd:element name="OpenTemplate" ma:index="98" nillable="true" ma:displayName="Open Template" ma:default="true" ma:internalName="OpenTemplate">
      <xsd:simpleType>
        <xsd:restriction base="dms:Boolean"/>
      </xsd:simpleType>
    </xsd:element>
    <xsd:element name="OriginAsset" ma:index="99" nillable="true" ma:displayName="Origin Asset" ma:default="" ma:internalName="OriginAsset" ma:readOnly="false">
      <xsd:simpleType>
        <xsd:restriction base="dms:Text"/>
      </xsd:simpleType>
    </xsd:element>
    <xsd:element name="OriginalRelease" ma:index="100" nillable="true" ma:displayName="Original Release" ma:default="15" ma:internalName="OriginalRelease" ma:readOnly="false">
      <xsd:simpleType>
        <xsd:restriction base="dms:Choice">
          <xsd:enumeration value="14"/>
          <xsd:enumeration value="15"/>
          <xsd:enumeration value="16"/>
        </xsd:restriction>
      </xsd:simpleType>
    </xsd:element>
    <xsd:element name="OriginalSourceMarket" ma:index="101" nillable="true" ma:displayName="Original Source Market Group" ma:default="" ma:internalName="OriginalSourceMarket" ma:readOnly="false">
      <xsd:simpleType>
        <xsd:restriction base="dms:Text"/>
      </xsd:simpleType>
    </xsd:element>
    <xsd:element name="OutputCachingOn" ma:index="102" nillable="true" ma:displayName="Output Caching" ma:default="true" ma:hidden="true" ma:internalName="OutputCachingOn" ma:readOnly="false">
      <xsd:simpleType>
        <xsd:restriction base="dms:Boolean"/>
      </xsd:simpleType>
    </xsd:element>
    <xsd:element name="ParentAssetId" ma:index="103" nillable="true" ma:displayName="Parent Asset Id" ma:default="" ma:internalName="ParentAssetId" ma:readOnly="false">
      <xsd:simpleType>
        <xsd:restriction base="dms:Text"/>
      </xsd:simpleType>
    </xsd:element>
    <xsd:element name="PlannedPubDate" ma:index="104" nillable="true" ma:displayName="Planned Publish Date" ma:default="" ma:indexed="true" ma:internalName="PlannedPubDate" ma:readOnly="false">
      <xsd:simpleType>
        <xsd:restriction base="dms:DateTime"/>
      </xsd:simpleType>
    </xsd:element>
    <xsd:element name="PolicheckWords" ma:index="105" nillable="true" ma:displayName="Policheck Words" ma:default="" ma:internalName="PolicheckWords" ma:readOnly="false">
      <xsd:simpleType>
        <xsd:restriction base="dms:Text"/>
      </xsd:simpleType>
    </xsd:element>
    <xsd:element name="BusinessGroup" ma:index="106" nillable="true" ma:displayName="Product Division Owner" ma:default="" ma:internalName="BusinessGroup" ma:readOnly="false">
      <xsd:simpleType>
        <xsd:restriction base="dms:Unknown"/>
      </xsd:simpleType>
    </xsd:element>
    <xsd:element name="UAProjectedTotalWords" ma:index="107" nillable="true" ma:displayName="Projected Word Count" ma:default="" ma:internalName="UAProjectedTotalWords" ma:readOnly="false">
      <xsd:simpleType>
        <xsd:restriction base="dms:Unknown"/>
      </xsd:simpleType>
    </xsd:element>
    <xsd:element name="Provider" ma:index="108" nillable="true" ma:displayName="Provider" ma:default="" ma:internalName="Provider" ma:readOnly="false">
      <xsd:simpleType>
        <xsd:restriction base="dms:Unknown"/>
      </xsd:simpleType>
    </xsd:element>
    <xsd:element name="Providers" ma:index="109" nillable="true" ma:displayName="Providers" ma:default="" ma:internalName="Providers">
      <xsd:simpleType>
        <xsd:restriction base="dms:Unknown"/>
      </xsd:simpleType>
    </xsd:element>
    <xsd:element name="PublishStatusLookup" ma:index="110" nillable="true" ma:displayName="Publish Status" ma:default="" ma:list="{9E343742-310B-4684-A24C-1D137CB4B230}" ma:internalName="PublishStatusLookup" ma:readOnly="false" ma:showField="PublishStatus"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PublishTargets" ma:index="111" nillable="true" ma:displayName="Publish Target" ma:default="OfficeOnlineVNext" ma:internalName="PublishTargets" ma:readOnly="false">
      <xsd:simpleType>
        <xsd:restriction base="dms:Unknown"/>
      </xsd:simpleType>
    </xsd:element>
    <xsd:element name="RecommendationsModifier" ma:index="112" nillable="true" ma:displayName="Recommendations Modifier" ma:default="" ma:internalName="RecommendationsModifier" ma:readOnly="false">
      <xsd:simpleType>
        <xsd:restriction base="dms:Number"/>
      </xsd:simpleType>
    </xsd:element>
    <xsd:element name="ArtSampleDocs" ma:index="113" nillable="true" ma:displayName="Sample Docs" ma:default="" ma:hidden="true" ma:internalName="ArtSampleDocs" ma:readOnly="false">
      <xsd:simpleType>
        <xsd:restriction base="dms:Text"/>
      </xsd:simpleType>
    </xsd:element>
    <xsd:element name="ScenarioTagsTaxHTField0" ma:index="115" nillable="true" ma:taxonomy="true" ma:internalName="ScenarioTagsTaxHTField0" ma:taxonomyFieldName="ScenarioTags" ma:displayName="Scenarios" ma:readOnly="false" ma:default="" ma:fieldId="{93aef74d-6c78-4815-8310-51477dceeccc}" ma:taxonomyMulti="true" ma:sspId="8f79753a-75d3-41f5-8ca3-40b843941b4f" ma:termSetId="4b7d5f16-e2f2-4fc0-bab3-6e8b931e57d6" ma:anchorId="00000000-0000-0000-0000-000000000000" ma:open="false" ma:isKeyword="false">
      <xsd:complexType>
        <xsd:sequence>
          <xsd:element ref="pc:Terms" minOccurs="0" maxOccurs="1"/>
        </xsd:sequence>
      </xsd:complexType>
    </xsd:element>
    <xsd:element name="ShowIn" ma:index="117" nillable="true" ma:displayName="Show In" ma:default="Show everywhere" ma:internalName="ShowIn" ma:readOnly="false">
      <xsd:simpleType>
        <xsd:restriction base="dms:Choice">
          <xsd:enumeration value="Hide on web"/>
          <xsd:enumeration value="On Web no search"/>
          <xsd:enumeration value="Show everywhere"/>
          <xsd:enumeration value="Special use only"/>
        </xsd:restriction>
      </xsd:simpleType>
    </xsd:element>
    <xsd:element name="SourceTitle" ma:index="118" nillable="true" ma:displayName="Source Title" ma:default="" ma:indexed="true" ma:internalName="SourceTitle" ma:readOnly="false">
      <xsd:simpleType>
        <xsd:restriction base="dms:Text"/>
      </xsd:simpleType>
    </xsd:element>
    <xsd:element name="CSXSubmissionDate" ma:index="119" nillable="true" ma:displayName="Submission Date" ma:default="" ma:internalName="CSXSubmissionDate" ma:readOnly="false">
      <xsd:simpleType>
        <xsd:restriction base="dms:DateTime"/>
      </xsd:simpleType>
    </xsd:element>
    <xsd:element name="SubmitterId" ma:index="120" nillable="true" ma:displayName="Submitter ID" ma:default="" ma:internalName="SubmitterId" ma:readOnly="false">
      <xsd:simpleType>
        <xsd:restriction base="dms:Text"/>
      </xsd:simpleType>
    </xsd:element>
    <xsd:element name="TaxCatchAll" ma:index="121" nillable="true" ma:displayName="Taxonomy Catch All Column" ma:hidden="true" ma:list="{530f955b-6704-4601-bd83-f81d87f1e440}" ma:internalName="TaxCatchAll" ma:showField="CatchAllData"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axCatchAllLabel" ma:index="122" nillable="true" ma:displayName="Taxonomy Catch All Column1" ma:hidden="true" ma:list="{530f955b-6704-4601-bd83-f81d87f1e440}" ma:internalName="TaxCatchAllLabel" ma:readOnly="true" ma:showField="CatchAllDataLabel" ma:web="4873beb7-5857-4685-be1f-d57550cc96cc">
      <xsd:complexType>
        <xsd:complexContent>
          <xsd:extension base="dms:MultiChoiceLookup">
            <xsd:sequence>
              <xsd:element name="Value" type="dms:Lookup" maxOccurs="unbounded" minOccurs="0" nillable="true"/>
            </xsd:sequence>
          </xsd:extension>
        </xsd:complexContent>
      </xsd:complexType>
    </xsd:element>
    <xsd:element name="TemplateStatus" ma:index="123" nillable="true" ma:displayName="Template Status" ma:default="" ma:internalName="TemplateStatus">
      <xsd:simpleType>
        <xsd:restriction base="dms:Unknown"/>
      </xsd:simpleType>
    </xsd:element>
    <xsd:element name="TemplateTemplateType" ma:index="124" nillable="true" ma:displayName="Template Type" ma:default="" ma:internalName="TemplateTemplateType">
      <xsd:simpleType>
        <xsd:restriction base="dms:Unknown"/>
      </xsd:simpleType>
    </xsd:element>
    <xsd:element name="ThumbnailAssetId" ma:index="125" nillable="true" ma:displayName="Thumbnail Image Asset" ma:default="" ma:internalName="ThumbnailAssetId" ma:readOnly="false">
      <xsd:simpleType>
        <xsd:restriction base="dms:Text"/>
      </xsd:simpleType>
    </xsd:element>
    <xsd:element name="TimesCloned" ma:index="126" nillable="true" ma:displayName="Times Cloned" ma:default="" ma:internalName="TimesCloned" ma:readOnly="false">
      <xsd:simpleType>
        <xsd:restriction base="dms:Number"/>
      </xsd:simpleType>
    </xsd:element>
    <xsd:element name="TrustLevel" ma:index="128" nillable="true" ma:displayName="Trust Level" ma:default="1 Microsoft Managed Content" ma:internalName="TrustLevel" ma:readOnly="false">
      <xsd:simpleType>
        <xsd:restriction base="dms:Unknown"/>
      </xsd:simpleType>
    </xsd:element>
    <xsd:element name="UALocComments" ma:index="129" nillable="true" ma:displayName="UA Loc Comments" ma:default="" ma:internalName="UALocComments" ma:readOnly="false">
      <xsd:simpleType>
        <xsd:restriction base="dms:Note"/>
      </xsd:simpleType>
    </xsd:element>
    <xsd:element name="UALocRecommendation" ma:index="130" nillable="true" ma:displayName="UA Loc Recommendation" ma:default="Localize" ma:internalName="UALocRecommendation" ma:readOnly="false">
      <xsd:simpleType>
        <xsd:restriction base="dms:Choice">
          <xsd:enumeration value="Localize"/>
          <xsd:enumeration value="Never Localize"/>
          <xsd:enumeration value="Priority Localize"/>
        </xsd:restriction>
      </xsd:simpleType>
    </xsd:element>
    <xsd:element name="UANotes" ma:index="131" nillable="true" ma:displayName="UA Notes" ma:default="" ma:internalName="UANotes" ma:readOnly="false">
      <xsd:simpleType>
        <xsd:restriction base="dms:Note"/>
      </xsd:simpleType>
    </xsd:element>
    <xsd:element name="TPAppVersion" ma:index="132" nillable="true" ma:displayName="Version" ma:default="" ma:internalName="TPAppVersion">
      <xsd:simpleType>
        <xsd:restriction base="dms:Text"/>
      </xsd:simpleType>
    </xsd:element>
    <xsd:element name="VoteCount" ma:index="133" nillable="true" ma:displayName="Vote Count" ma:default="" ma:internalName="VoteCount" ma:readOnly="fals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2" ma:displayName="Content Type"/>
        <xsd:element ref="dc:title" minOccurs="0" maxOccurs="1" ma:index="127"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AssetEditForm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LocPublishedLinkedAssetsLookup xmlns="4873beb7-5857-4685-be1f-d57550cc96cc" xsi:nil="true"/>
    <ApprovalStatus xmlns="4873beb7-5857-4685-be1f-d57550cc96cc">InProgress</ApprovalStatus>
    <MarketSpecific xmlns="4873beb7-5857-4685-be1f-d57550cc96cc">false</MarketSpecific>
    <LocComments xmlns="4873beb7-5857-4685-be1f-d57550cc96cc" xsi:nil="true"/>
    <LocLastLocAttemptVersionTypeLookup xmlns="4873beb7-5857-4685-be1f-d57550cc96cc" xsi:nil="true"/>
    <DirectSourceMarket xmlns="4873beb7-5857-4685-be1f-d57550cc96cc" xsi:nil="true"/>
    <ThumbnailAssetId xmlns="4873beb7-5857-4685-be1f-d57550cc96cc" xsi:nil="true"/>
    <PrimaryImageGen xmlns="4873beb7-5857-4685-be1f-d57550cc96cc">false</PrimaryImageGen>
    <LocNewPublishedVersionLookup xmlns="4873beb7-5857-4685-be1f-d57550cc96cc" xsi:nil="true"/>
    <LegacyData xmlns="4873beb7-5857-4685-be1f-d57550cc96cc" xsi:nil="true"/>
    <LocRecommendedHandoff xmlns="4873beb7-5857-4685-be1f-d57550cc96cc" xsi:nil="true"/>
    <BusinessGroup xmlns="4873beb7-5857-4685-be1f-d57550cc96cc" xsi:nil="true"/>
    <BlockPublish xmlns="4873beb7-5857-4685-be1f-d57550cc96cc">false</BlockPublish>
    <TPFriendlyName xmlns="4873beb7-5857-4685-be1f-d57550cc96cc" xsi:nil="true"/>
    <LocOverallPublishStatusLookup xmlns="4873beb7-5857-4685-be1f-d57550cc96cc" xsi:nil="true"/>
    <NumericId xmlns="4873beb7-5857-4685-be1f-d57550cc96cc" xsi:nil="true"/>
    <APEditor xmlns="4873beb7-5857-4685-be1f-d57550cc96cc">
      <UserInfo>
        <DisplayName/>
        <AccountId xsi:nil="true"/>
        <AccountType/>
      </UserInfo>
    </APEditor>
    <SourceTitle xmlns="4873beb7-5857-4685-be1f-d57550cc96cc" xsi:nil="true"/>
    <OpenTemplate xmlns="4873beb7-5857-4685-be1f-d57550cc96cc">true</OpenTemplate>
    <LocOverallLocStatusLookup xmlns="4873beb7-5857-4685-be1f-d57550cc96cc" xsi:nil="true"/>
    <UALocComments xmlns="4873beb7-5857-4685-be1f-d57550cc96cc" xsi:nil="true"/>
    <ParentAssetId xmlns="4873beb7-5857-4685-be1f-d57550cc96cc" xsi:nil="true"/>
    <IntlLangReviewDate xmlns="4873beb7-5857-4685-be1f-d57550cc96cc" xsi:nil="true"/>
    <FeatureTagsTaxHTField0 xmlns="4873beb7-5857-4685-be1f-d57550cc96cc">
      <Terms xmlns="http://schemas.microsoft.com/office/infopath/2007/PartnerControls"/>
    </FeatureTagsTaxHTField0>
    <PublishStatusLookup xmlns="4873beb7-5857-4685-be1f-d57550cc96cc">
      <Value>1345093</Value>
    </PublishStatusLookup>
    <Providers xmlns="4873beb7-5857-4685-be1f-d57550cc96cc" xsi:nil="true"/>
    <MachineTranslated xmlns="4873beb7-5857-4685-be1f-d57550cc96cc">false</MachineTranslated>
    <OriginalSourceMarket xmlns="4873beb7-5857-4685-be1f-d57550cc96cc" xsi:nil="true"/>
    <APDescription xmlns="4873beb7-5857-4685-be1f-d57550cc96cc">This simple template design works for technology and  businesses, but it's versatile enough to use in other contexts.  It features multiple slide layouts designed for widescreen (16x9 resolution) and includes a sample SmartArt list and chart that are easily editable.</APDescription>
    <ClipArtFilename xmlns="4873beb7-5857-4685-be1f-d57550cc96cc" xsi:nil="true"/>
    <ContentItem xmlns="4873beb7-5857-4685-be1f-d57550cc96cc" xsi:nil="true"/>
    <TPInstallLocation xmlns="4873beb7-5857-4685-be1f-d57550cc96cc" xsi:nil="true"/>
    <PublishTargets xmlns="4873beb7-5857-4685-be1f-d57550cc96cc">OfficeOnlineVNext</PublishTargets>
    <TimesCloned xmlns="4873beb7-5857-4685-be1f-d57550cc96cc" xsi:nil="true"/>
    <AssetStart xmlns="4873beb7-5857-4685-be1f-d57550cc96cc">2011-11-26T00:30:00+00:00</AssetStart>
    <Provider xmlns="4873beb7-5857-4685-be1f-d57550cc96cc" xsi:nil="true"/>
    <AcquiredFrom xmlns="4873beb7-5857-4685-be1f-d57550cc96cc">Internal MS</AcquiredFrom>
    <FriendlyTitle xmlns="4873beb7-5857-4685-be1f-d57550cc96cc" xsi:nil="true"/>
    <LastHandOff xmlns="4873beb7-5857-4685-be1f-d57550cc96cc" xsi:nil="true"/>
    <TPClientViewer xmlns="4873beb7-5857-4685-be1f-d57550cc96cc" xsi:nil="true"/>
    <TemplateStatus xmlns="4873beb7-5857-4685-be1f-d57550cc96cc">Complete</TemplateStatus>
    <Downloads xmlns="4873beb7-5857-4685-be1f-d57550cc96cc">0</Downloads>
    <OOCacheId xmlns="4873beb7-5857-4685-be1f-d57550cc96cc" xsi:nil="true"/>
    <IsDeleted xmlns="4873beb7-5857-4685-be1f-d57550cc96cc">false</IsDeleted>
    <LocPublishedDependentAssetsLookup xmlns="4873beb7-5857-4685-be1f-d57550cc96cc" xsi:nil="true"/>
    <TPExecutable xmlns="4873beb7-5857-4685-be1f-d57550cc96cc" xsi:nil="true"/>
    <EditorialTags xmlns="4873beb7-5857-4685-be1f-d57550cc96cc" xsi:nil="true"/>
    <SubmitterId xmlns="4873beb7-5857-4685-be1f-d57550cc96cc" xsi:nil="true"/>
    <ApprovalLog xmlns="4873beb7-5857-4685-be1f-d57550cc96cc" xsi:nil="true"/>
    <AssetType xmlns="4873beb7-5857-4685-be1f-d57550cc96cc">TP</AssetType>
    <BugNumber xmlns="4873beb7-5857-4685-be1f-d57550cc96cc" xsi:nil="true"/>
    <CSXSubmissionDate xmlns="4873beb7-5857-4685-be1f-d57550cc96cc" xsi:nil="true"/>
    <CSXUpdate xmlns="4873beb7-5857-4685-be1f-d57550cc96cc">false</CSXUpdate>
    <Milestone xmlns="4873beb7-5857-4685-be1f-d57550cc96cc" xsi:nil="true"/>
    <RecommendationsModifier xmlns="4873beb7-5857-4685-be1f-d57550cc96cc" xsi:nil="true"/>
    <OriginAsset xmlns="4873beb7-5857-4685-be1f-d57550cc96cc" xsi:nil="true"/>
    <TPComponent xmlns="4873beb7-5857-4685-be1f-d57550cc96cc" xsi:nil="true"/>
    <AssetId xmlns="4873beb7-5857-4685-be1f-d57550cc96cc">TP102787989</AssetId>
    <IntlLocPriority xmlns="4873beb7-5857-4685-be1f-d57550cc96cc" xsi:nil="true"/>
    <PolicheckWords xmlns="4873beb7-5857-4685-be1f-d57550cc96cc" xsi:nil="true"/>
    <TPLaunchHelpLink xmlns="4873beb7-5857-4685-be1f-d57550cc96cc" xsi:nil="true"/>
    <TPApplication xmlns="4873beb7-5857-4685-be1f-d57550cc96cc" xsi:nil="true"/>
    <CrawlForDependencies xmlns="4873beb7-5857-4685-be1f-d57550cc96cc">false</CrawlForDependencies>
    <HandoffToMSDN xmlns="4873beb7-5857-4685-be1f-d57550cc96cc" xsi:nil="true"/>
    <PlannedPubDate xmlns="4873beb7-5857-4685-be1f-d57550cc96cc" xsi:nil="true"/>
    <IntlLangReviewer xmlns="4873beb7-5857-4685-be1f-d57550cc96cc" xsi:nil="true"/>
    <TrustLevel xmlns="4873beb7-5857-4685-be1f-d57550cc96cc">1 Microsoft Managed Content</TrustLevel>
    <LocLastLocAttemptVersionLookup xmlns="4873beb7-5857-4685-be1f-d57550cc96cc">694266</LocLastLocAttemptVersionLookup>
    <LocProcessedForHandoffsLookup xmlns="4873beb7-5857-4685-be1f-d57550cc96cc" xsi:nil="true"/>
    <IsSearchable xmlns="4873beb7-5857-4685-be1f-d57550cc96cc">true</IsSearchable>
    <TemplateTemplateType xmlns="4873beb7-5857-4685-be1f-d57550cc96cc">PowerPoint Presentation Template</TemplateTemplateType>
    <CampaignTagsTaxHTField0 xmlns="4873beb7-5857-4685-be1f-d57550cc96cc">
      <Terms xmlns="http://schemas.microsoft.com/office/infopath/2007/PartnerControls"/>
    </CampaignTagsTaxHTField0>
    <TPNamespace xmlns="4873beb7-5857-4685-be1f-d57550cc96cc" xsi:nil="true"/>
    <LocOverallPreviewStatusLookup xmlns="4873beb7-5857-4685-be1f-d57550cc96cc" xsi:nil="true"/>
    <TaxCatchAll xmlns="4873beb7-5857-4685-be1f-d57550cc96cc"/>
    <Markets xmlns="4873beb7-5857-4685-be1f-d57550cc96cc"/>
    <UAProjectedTotalWords xmlns="4873beb7-5857-4685-be1f-d57550cc96cc" xsi:nil="true"/>
    <IntlLangReview xmlns="4873beb7-5857-4685-be1f-d57550cc96cc" xsi:nil="true"/>
    <OutputCachingOn xmlns="4873beb7-5857-4685-be1f-d57550cc96cc">false</OutputCachingOn>
    <AverageRating xmlns="4873beb7-5857-4685-be1f-d57550cc96cc" xsi:nil="true"/>
    <APAuthor xmlns="4873beb7-5857-4685-be1f-d57550cc96cc">
      <UserInfo>
        <DisplayName>REDMOND\kristaa</DisplayName>
        <AccountId>136</AccountId>
        <AccountType/>
      </UserInfo>
    </APAuthor>
    <LocManualTestRequired xmlns="4873beb7-5857-4685-be1f-d57550cc96cc">false</LocManualTestRequired>
    <TPCommandLine xmlns="4873beb7-5857-4685-be1f-d57550cc96cc" xsi:nil="true"/>
    <TPAppVersion xmlns="4873beb7-5857-4685-be1f-d57550cc96cc" xsi:nil="true"/>
    <EditorialStatus xmlns="4873beb7-5857-4685-be1f-d57550cc96cc">Complete</EditorialStatus>
    <LastModifiedDateTime xmlns="4873beb7-5857-4685-be1f-d57550cc96cc" xsi:nil="true"/>
    <ScenarioTagsTaxHTField0 xmlns="4873beb7-5857-4685-be1f-d57550cc96cc">
      <Terms xmlns="http://schemas.microsoft.com/office/infopath/2007/PartnerControls"/>
    </ScenarioTagsTaxHTField0>
    <LocProcessedForMarketsLookup xmlns="4873beb7-5857-4685-be1f-d57550cc96cc" xsi:nil="true"/>
    <TPLaunchHelpLinkType xmlns="4873beb7-5857-4685-be1f-d57550cc96cc">Template</TPLaunchHelpLinkType>
    <OriginalRelease xmlns="4873beb7-5857-4685-be1f-d57550cc96cc">15</OriginalRelease>
    <LocalizationTagsTaxHTField0 xmlns="4873beb7-5857-4685-be1f-d57550cc96cc">
      <Terms xmlns="http://schemas.microsoft.com/office/infopath/2007/PartnerControls"/>
    </LocalizationTagsTaxHTField0>
    <UACurrentWords xmlns="4873beb7-5857-4685-be1f-d57550cc96cc" xsi:nil="true"/>
    <ArtSampleDocs xmlns="4873beb7-5857-4685-be1f-d57550cc96cc" xsi:nil="true"/>
    <UALocRecommendation xmlns="4873beb7-5857-4685-be1f-d57550cc96cc">Localize</UALocRecommendation>
    <Manager xmlns="4873beb7-5857-4685-be1f-d57550cc96cc" xsi:nil="true"/>
    <LocOverallHandbackStatusLookup xmlns="4873beb7-5857-4685-be1f-d57550cc96cc" xsi:nil="true"/>
    <ShowIn xmlns="4873beb7-5857-4685-be1f-d57550cc96cc">Show everywhere</ShowIn>
    <UANotes xmlns="4873beb7-5857-4685-be1f-d57550cc96cc" xsi:nil="true"/>
    <InternalTagsTaxHTField0 xmlns="4873beb7-5857-4685-be1f-d57550cc96cc">
      <Terms xmlns="http://schemas.microsoft.com/office/infopath/2007/PartnerControls"/>
    </InternalTagsTaxHTField0>
    <CSXHash xmlns="4873beb7-5857-4685-be1f-d57550cc96cc" xsi:nil="true"/>
    <VoteCount xmlns="4873beb7-5857-4685-be1f-d57550cc96cc" xsi:nil="true"/>
    <AssetExpire xmlns="4873beb7-5857-4685-be1f-d57550cc96cc">2029-05-12T07:00:00+00:00</AssetExpire>
    <DSATActionTaken xmlns="4873beb7-5857-4685-be1f-d57550cc96cc" xsi:nil="true"/>
    <CSXSubmissionMarket xmlns="4873beb7-5857-4685-be1f-d57550cc96cc" xsi:nil="true"/>
    <LocMarketGroupTiers2 xmlns="4873beb7-5857-4685-be1f-d57550cc96cc" xsi:nil="true"/>
  </documentManagement>
</p:properties>
</file>

<file path=customXml/itemProps1.xml><?xml version="1.0" encoding="utf-8"?>
<ds:datastoreItem xmlns:ds="http://schemas.openxmlformats.org/officeDocument/2006/customXml" ds:itemID="{A09BF4D4-EF60-4196-BFC3-9462D607978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873beb7-5857-4685-be1f-d57550cc9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836F65B-1B07-41EE-A0E8-BC6EF3855225}">
  <ds:schemaRefs>
    <ds:schemaRef ds:uri="http://schemas.microsoft.com/sharepoint/v3/contenttype/forms"/>
  </ds:schemaRefs>
</ds:datastoreItem>
</file>

<file path=customXml/itemProps3.xml><?xml version="1.0" encoding="utf-8"?>
<ds:datastoreItem xmlns:ds="http://schemas.openxmlformats.org/officeDocument/2006/customXml" ds:itemID="{60C67BEE-D13F-4BD2-98A5-34D8A0977F68}">
  <ds:schemaRefs>
    <ds:schemaRef ds:uri="4873beb7-5857-4685-be1f-d57550cc96cc"/>
    <ds:schemaRef ds:uri="http://schemas.openxmlformats.org/package/2006/metadata/core-properties"/>
    <ds:schemaRef ds:uri="http://purl.org/dc/terms/"/>
    <ds:schemaRef ds:uri="http://schemas.microsoft.com/office/2006/documentManagement/types"/>
    <ds:schemaRef ds:uri="http://purl.org/dc/elements/1.1/"/>
    <ds:schemaRef ds:uri="http://schemas.microsoft.com/office/2006/metadata/properties"/>
    <ds:schemaRef ds:uri="http://schemas.microsoft.com/office/infopath/2007/PartnerControls"/>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Triple circuit lines presentation (widescreen)</Template>
  <TotalTime>1565</TotalTime>
  <Words>902</Words>
  <Application>Microsoft Office PowerPoint</Application>
  <PresentationFormat>Custom</PresentationFormat>
  <Paragraphs>95</Paragraphs>
  <Slides>21</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21</vt:i4>
      </vt:variant>
    </vt:vector>
  </HeadingPairs>
  <TitlesOfParts>
    <vt:vector size="24" baseType="lpstr">
      <vt:lpstr>Arial</vt:lpstr>
      <vt:lpstr>Calibri</vt:lpstr>
      <vt:lpstr>Tech 16x9</vt:lpstr>
      <vt:lpstr>DSCI 619: Deep Learning Final Project</vt:lpstr>
      <vt:lpstr>Part I</vt:lpstr>
      <vt:lpstr>Data and Project Overview </vt:lpstr>
      <vt:lpstr>Preparation for Modeling</vt:lpstr>
      <vt:lpstr>Preparation for Modeling</vt:lpstr>
      <vt:lpstr>Model 1: Basic CNN</vt:lpstr>
      <vt:lpstr>Model 1: Basic CNN</vt:lpstr>
      <vt:lpstr>Data Augmentation</vt:lpstr>
      <vt:lpstr>Model 2: CNN with Data Augmentation and Dropout</vt:lpstr>
      <vt:lpstr>Model 2: CNN with Data Augmentation and Dropout</vt:lpstr>
      <vt:lpstr>Model 3: Pre-Trained CNN Model (ConvNeXtTiny)</vt:lpstr>
      <vt:lpstr>Model 3: Pre-Trained CNN Model (ConvNeXtTiny)</vt:lpstr>
      <vt:lpstr>Model Recommendation</vt:lpstr>
      <vt:lpstr>Part II</vt:lpstr>
      <vt:lpstr>Data and Project Overview</vt:lpstr>
      <vt:lpstr>Data Cleaning</vt:lpstr>
      <vt:lpstr>Preparation for Modeling</vt:lpstr>
      <vt:lpstr>Model 1: RNN with Embedding and GRU</vt:lpstr>
      <vt:lpstr>Model 2: RNN with Embedding and LSTM</vt:lpstr>
      <vt:lpstr>Model 3: RNN with Embedding, GRU, and LSTM</vt:lpstr>
      <vt:lpstr>Model Recommendation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Lauren Schmiedeler</dc:creator>
  <cp:lastModifiedBy>Lauren Schmiedeler</cp:lastModifiedBy>
  <cp:revision>149</cp:revision>
  <dcterms:created xsi:type="dcterms:W3CDTF">2023-04-26T15:23:42Z</dcterms:created>
  <dcterms:modified xsi:type="dcterms:W3CDTF">2023-05-01T21:50:55Z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nternalTags">
    <vt:lpwstr/>
  </property>
  <property fmtid="{D5CDD505-2E9C-101B-9397-08002B2CF9AE}" pid="3" name="ContentTypeId">
    <vt:lpwstr>0x0101006EDDDB5EE6D98C44930B742096920B300400F5B6D36B3EF94B4E9A635CDF2A18F5B8</vt:lpwstr>
  </property>
  <property fmtid="{D5CDD505-2E9C-101B-9397-08002B2CF9AE}" pid="4" name="FeatureTags">
    <vt:lpwstr/>
  </property>
  <property fmtid="{D5CDD505-2E9C-101B-9397-08002B2CF9AE}" pid="5" name="LocalizationTags">
    <vt:lpwstr/>
  </property>
  <property fmtid="{D5CDD505-2E9C-101B-9397-08002B2CF9AE}" pid="6" name="CampaignTags">
    <vt:lpwstr/>
  </property>
  <property fmtid="{D5CDD505-2E9C-101B-9397-08002B2CF9AE}" pid="7" name="ScenarioTags">
    <vt:lpwstr/>
  </property>
</Properties>
</file>